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sldIdLst>
    <p:sldId id="393" r:id="rId2"/>
    <p:sldId id="394" r:id="rId3"/>
    <p:sldId id="256" r:id="rId4"/>
    <p:sldId id="329" r:id="rId5"/>
    <p:sldId id="258" r:id="rId6"/>
    <p:sldId id="389" r:id="rId7"/>
    <p:sldId id="390" r:id="rId8"/>
    <p:sldId id="373" r:id="rId9"/>
    <p:sldId id="362" r:id="rId10"/>
    <p:sldId id="374" r:id="rId11"/>
    <p:sldId id="375" r:id="rId12"/>
    <p:sldId id="376" r:id="rId13"/>
    <p:sldId id="380" r:id="rId14"/>
    <p:sldId id="404" r:id="rId15"/>
    <p:sldId id="363" r:id="rId16"/>
    <p:sldId id="377" r:id="rId17"/>
    <p:sldId id="364" r:id="rId18"/>
    <p:sldId id="379" r:id="rId19"/>
    <p:sldId id="381" r:id="rId20"/>
    <p:sldId id="382" r:id="rId21"/>
    <p:sldId id="378" r:id="rId22"/>
    <p:sldId id="383" r:id="rId23"/>
    <p:sldId id="366" r:id="rId24"/>
    <p:sldId id="330" r:id="rId25"/>
    <p:sldId id="387" r:id="rId26"/>
    <p:sldId id="367" r:id="rId27"/>
    <p:sldId id="408" r:id="rId28"/>
    <p:sldId id="386" r:id="rId29"/>
    <p:sldId id="409" r:id="rId30"/>
    <p:sldId id="411" r:id="rId31"/>
    <p:sldId id="395" r:id="rId32"/>
    <p:sldId id="410" r:id="rId33"/>
    <p:sldId id="392" r:id="rId34"/>
    <p:sldId id="401" r:id="rId35"/>
    <p:sldId id="368" r:id="rId36"/>
    <p:sldId id="399" r:id="rId37"/>
    <p:sldId id="384" r:id="rId38"/>
    <p:sldId id="398" r:id="rId39"/>
    <p:sldId id="402" r:id="rId40"/>
    <p:sldId id="400" r:id="rId41"/>
    <p:sldId id="385" r:id="rId42"/>
    <p:sldId id="397" r:id="rId43"/>
    <p:sldId id="403" r:id="rId44"/>
    <p:sldId id="388" r:id="rId45"/>
    <p:sldId id="407" r:id="rId46"/>
    <p:sldId id="405" r:id="rId47"/>
    <p:sldId id="369" r:id="rId48"/>
    <p:sldId id="406" r:id="rId49"/>
    <p:sldId id="262" r:id="rId50"/>
    <p:sldId id="370" r:id="rId51"/>
    <p:sldId id="371" r:id="rId52"/>
    <p:sldId id="372" r:id="rId53"/>
    <p:sldId id="396" r:id="rId54"/>
    <p:sldId id="344" r:id="rId55"/>
  </p:sldIdLst>
  <p:sldSz cx="9144000" cy="6858000" type="screen4x3"/>
  <p:notesSz cx="6858000" cy="9144000"/>
  <p:embeddedFontLst>
    <p:embeddedFont>
      <p:font typeface="210 앱굴림 B" panose="02020603020101020101" pitchFamily="18" charset="-127"/>
      <p:regular r:id="rId57"/>
    </p:embeddedFont>
    <p:embeddedFont>
      <p:font typeface="210 앱굴림 L" panose="02020603020101020101" pitchFamily="18" charset="-127"/>
      <p:regular r:id="rId58"/>
    </p:embeddedFont>
    <p:embeddedFont>
      <p:font typeface="210 앱굴림 R" panose="02020603020101020101" pitchFamily="18" charset="-127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맑은 고딕" panose="020B0503020000020004" pitchFamily="50" charset="-127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화면 및 목차" id="{98EBE3F8-F147-4122-B9DC-6051BE8F7A47}">
          <p14:sldIdLst>
            <p14:sldId id="393"/>
            <p14:sldId id="394"/>
            <p14:sldId id="256"/>
          </p14:sldIdLst>
        </p14:section>
        <p14:section name="Cube 이동시키기" id="{47B54283-1A58-45BD-8D2E-D466F261C903}">
          <p14:sldIdLst>
            <p14:sldId id="329"/>
            <p14:sldId id="258"/>
            <p14:sldId id="389"/>
            <p14:sldId id="390"/>
            <p14:sldId id="373"/>
            <p14:sldId id="362"/>
            <p14:sldId id="374"/>
            <p14:sldId id="375"/>
            <p14:sldId id="376"/>
            <p14:sldId id="380"/>
            <p14:sldId id="404"/>
            <p14:sldId id="363"/>
            <p14:sldId id="377"/>
            <p14:sldId id="364"/>
            <p14:sldId id="379"/>
            <p14:sldId id="381"/>
            <p14:sldId id="382"/>
            <p14:sldId id="378"/>
            <p14:sldId id="383"/>
            <p14:sldId id="366"/>
          </p14:sldIdLst>
        </p14:section>
        <p14:section name="총알 구현하기" id="{F79CFE44-C8D9-4230-8C0D-A0B45412AF1F}">
          <p14:sldIdLst>
            <p14:sldId id="330"/>
            <p14:sldId id="387"/>
            <p14:sldId id="367"/>
            <p14:sldId id="408"/>
            <p14:sldId id="386"/>
            <p14:sldId id="409"/>
            <p14:sldId id="411"/>
            <p14:sldId id="395"/>
            <p14:sldId id="410"/>
            <p14:sldId id="392"/>
            <p14:sldId id="401"/>
            <p14:sldId id="368"/>
            <p14:sldId id="399"/>
            <p14:sldId id="384"/>
            <p14:sldId id="398"/>
            <p14:sldId id="402"/>
            <p14:sldId id="400"/>
            <p14:sldId id="385"/>
            <p14:sldId id="397"/>
            <p14:sldId id="403"/>
            <p14:sldId id="388"/>
            <p14:sldId id="407"/>
            <p14:sldId id="405"/>
            <p14:sldId id="369"/>
            <p14:sldId id="406"/>
          </p14:sldIdLst>
        </p14:section>
        <p14:section name="적 만들기" id="{7F40B9F5-583F-4E16-90FB-65F150931BFE}">
          <p14:sldIdLst>
            <p14:sldId id="262"/>
            <p14:sldId id="370"/>
            <p14:sldId id="371"/>
            <p14:sldId id="372"/>
            <p14:sldId id="396"/>
          </p14:sldIdLst>
        </p14:section>
        <p14:section name="출처" id="{CC721F88-DAC9-4F5E-997B-FDBDC5A5E55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ACACAC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>
      <p:cViewPr varScale="1">
        <p:scale>
          <a:sx n="63" d="100"/>
          <a:sy n="63" d="100"/>
        </p:scale>
        <p:origin x="78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38496A-916A-4C7B-B7EF-2868EE90F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A75990-2A0C-4BDE-B34E-97FF7434FE1A}">
      <dgm:prSet/>
      <dgm:spPr/>
      <dgm:t>
        <a:bodyPr/>
        <a:lstStyle/>
        <a:p>
          <a:r>
            <a:rPr lang="ko-KR" dirty="0">
              <a:latin typeface="210 앱굴림 L" panose="02020603020101020101" pitchFamily="18" charset="-127"/>
              <a:ea typeface="210 앱굴림 L" panose="02020603020101020101" pitchFamily="18" charset="-127"/>
            </a:rPr>
            <a:t>동적으로 게임 오브젝트를 생성하고 싶을 때</a:t>
          </a:r>
          <a:endParaRPr lang="en-US" altLang="ko-KR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필요할 때 생성</a:t>
          </a:r>
          <a:endParaRPr lang="en-US" altLang="ko-KR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스페이스바를 누를 때 생성</a:t>
          </a:r>
          <a:endParaRPr lang="en-US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607D220E-160C-405D-A979-5915DC39A14F}" type="parTrans" cxnId="{4E909F41-AF4F-44F7-B55C-D8F9D7B9E0F2}">
      <dgm:prSet/>
      <dgm:spPr/>
      <dgm:t>
        <a:bodyPr/>
        <a:lstStyle/>
        <a:p>
          <a:endParaRPr lang="en-US"/>
        </a:p>
      </dgm:t>
    </dgm:pt>
    <dgm:pt modelId="{AEC00B61-DF13-4297-BD36-C19DA2352744}" type="sibTrans" cxnId="{4E909F41-AF4F-44F7-B55C-D8F9D7B9E0F2}">
      <dgm:prSet/>
      <dgm:spPr/>
      <dgm:t>
        <a:bodyPr/>
        <a:lstStyle/>
        <a:p>
          <a:endParaRPr lang="en-US"/>
        </a:p>
      </dgm:t>
    </dgm:pt>
    <dgm:pt modelId="{4C003E5E-5847-415A-80C0-9D7C85745EC9}">
      <dgm:prSet/>
      <dgm:spPr/>
      <dgm:t>
        <a:bodyPr/>
        <a:lstStyle/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</a:t>
          </a:r>
          <a:r>
            <a: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함수를 쓰자</a:t>
          </a:r>
          <a:endParaRPr lang="en-US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Instantiate(</a:t>
          </a:r>
          <a:r>
            <a:rPr lang="ko-KR" dirty="0" err="1">
              <a:latin typeface="210 앱굴림 L" panose="02020603020101020101" pitchFamily="18" charset="-127"/>
              <a:ea typeface="210 앱굴림 L" panose="02020603020101020101" pitchFamily="18" charset="-127"/>
            </a:rPr>
            <a:t>게임오브젝트</a:t>
          </a:r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)</a:t>
          </a:r>
        </a:p>
      </dgm:t>
    </dgm:pt>
    <dgm:pt modelId="{56486BDF-B39B-4855-B7AD-CF1298D616C4}" type="parTrans" cxnId="{F49DA933-E7BA-4280-AD55-8B4B5F54D295}">
      <dgm:prSet/>
      <dgm:spPr/>
      <dgm:t>
        <a:bodyPr/>
        <a:lstStyle/>
        <a:p>
          <a:endParaRPr lang="en-US"/>
        </a:p>
      </dgm:t>
    </dgm:pt>
    <dgm:pt modelId="{4AC46A35-CA4C-41A8-B0C6-6C81719B616A}" type="sibTrans" cxnId="{F49DA933-E7BA-4280-AD55-8B4B5F54D295}">
      <dgm:prSet/>
      <dgm:spPr/>
      <dgm:t>
        <a:bodyPr/>
        <a:lstStyle/>
        <a:p>
          <a:endParaRPr lang="en-US"/>
        </a:p>
      </dgm:t>
    </dgm:pt>
    <dgm:pt modelId="{AE49B6CB-6081-4204-86B2-93CB03A06A1D}" type="pres">
      <dgm:prSet presAssocID="{6738496A-916A-4C7B-B7EF-2868EE90F209}" presName="vert0" presStyleCnt="0">
        <dgm:presLayoutVars>
          <dgm:dir/>
          <dgm:animOne val="branch"/>
          <dgm:animLvl val="lvl"/>
        </dgm:presLayoutVars>
      </dgm:prSet>
      <dgm:spPr/>
    </dgm:pt>
    <dgm:pt modelId="{B26D5630-E142-4A7E-941A-5A5E4FEE7358}" type="pres">
      <dgm:prSet presAssocID="{05A75990-2A0C-4BDE-B34E-97FF7434FE1A}" presName="thickLine" presStyleLbl="alignNode1" presStyleIdx="0" presStyleCnt="2"/>
      <dgm:spPr/>
    </dgm:pt>
    <dgm:pt modelId="{F0FC65B0-FB25-4442-9365-D7F2F6DBEE21}" type="pres">
      <dgm:prSet presAssocID="{05A75990-2A0C-4BDE-B34E-97FF7434FE1A}" presName="horz1" presStyleCnt="0"/>
      <dgm:spPr/>
    </dgm:pt>
    <dgm:pt modelId="{B0F15DAF-A980-41E7-8093-F5D01E95D0DE}" type="pres">
      <dgm:prSet presAssocID="{05A75990-2A0C-4BDE-B34E-97FF7434FE1A}" presName="tx1" presStyleLbl="revTx" presStyleIdx="0" presStyleCnt="2"/>
      <dgm:spPr/>
    </dgm:pt>
    <dgm:pt modelId="{688C7DA9-6A43-4890-B4F3-69D9F5693FC3}" type="pres">
      <dgm:prSet presAssocID="{05A75990-2A0C-4BDE-B34E-97FF7434FE1A}" presName="vert1" presStyleCnt="0"/>
      <dgm:spPr/>
    </dgm:pt>
    <dgm:pt modelId="{0C95E8BC-A50D-40FC-B082-6F03438F8844}" type="pres">
      <dgm:prSet presAssocID="{4C003E5E-5847-415A-80C0-9D7C85745EC9}" presName="thickLine" presStyleLbl="alignNode1" presStyleIdx="1" presStyleCnt="2"/>
      <dgm:spPr/>
    </dgm:pt>
    <dgm:pt modelId="{73C90116-2943-4A6F-8273-BEC739B72910}" type="pres">
      <dgm:prSet presAssocID="{4C003E5E-5847-415A-80C0-9D7C85745EC9}" presName="horz1" presStyleCnt="0"/>
      <dgm:spPr/>
    </dgm:pt>
    <dgm:pt modelId="{FB85D8BD-59F4-410A-A50D-5D26F638E466}" type="pres">
      <dgm:prSet presAssocID="{4C003E5E-5847-415A-80C0-9D7C85745EC9}" presName="tx1" presStyleLbl="revTx" presStyleIdx="1" presStyleCnt="2"/>
      <dgm:spPr/>
    </dgm:pt>
    <dgm:pt modelId="{6A42B1B8-6852-4529-AAB7-9F3A2A6ABBDE}" type="pres">
      <dgm:prSet presAssocID="{4C003E5E-5847-415A-80C0-9D7C85745EC9}" presName="vert1" presStyleCnt="0"/>
      <dgm:spPr/>
    </dgm:pt>
  </dgm:ptLst>
  <dgm:cxnLst>
    <dgm:cxn modelId="{F49DA933-E7BA-4280-AD55-8B4B5F54D295}" srcId="{6738496A-916A-4C7B-B7EF-2868EE90F209}" destId="{4C003E5E-5847-415A-80C0-9D7C85745EC9}" srcOrd="1" destOrd="0" parTransId="{56486BDF-B39B-4855-B7AD-CF1298D616C4}" sibTransId="{4AC46A35-CA4C-41A8-B0C6-6C81719B616A}"/>
    <dgm:cxn modelId="{23F97140-ED10-4292-8CBD-741E89EC00C9}" type="presOf" srcId="{6738496A-916A-4C7B-B7EF-2868EE90F209}" destId="{AE49B6CB-6081-4204-86B2-93CB03A06A1D}" srcOrd="0" destOrd="0" presId="urn:microsoft.com/office/officeart/2008/layout/LinedList"/>
    <dgm:cxn modelId="{4E909F41-AF4F-44F7-B55C-D8F9D7B9E0F2}" srcId="{6738496A-916A-4C7B-B7EF-2868EE90F209}" destId="{05A75990-2A0C-4BDE-B34E-97FF7434FE1A}" srcOrd="0" destOrd="0" parTransId="{607D220E-160C-405D-A979-5915DC39A14F}" sibTransId="{AEC00B61-DF13-4297-BD36-C19DA2352744}"/>
    <dgm:cxn modelId="{CF0440B4-5FD7-4ECE-9D07-E69BCA93DA4F}" type="presOf" srcId="{05A75990-2A0C-4BDE-B34E-97FF7434FE1A}" destId="{B0F15DAF-A980-41E7-8093-F5D01E95D0DE}" srcOrd="0" destOrd="0" presId="urn:microsoft.com/office/officeart/2008/layout/LinedList"/>
    <dgm:cxn modelId="{5F39B7CE-0B9E-44A3-AF80-C19C0E8015E7}" type="presOf" srcId="{4C003E5E-5847-415A-80C0-9D7C85745EC9}" destId="{FB85D8BD-59F4-410A-A50D-5D26F638E466}" srcOrd="0" destOrd="0" presId="urn:microsoft.com/office/officeart/2008/layout/LinedList"/>
    <dgm:cxn modelId="{5121E58C-2C2B-437A-8293-8AF6502883A6}" type="presParOf" srcId="{AE49B6CB-6081-4204-86B2-93CB03A06A1D}" destId="{B26D5630-E142-4A7E-941A-5A5E4FEE7358}" srcOrd="0" destOrd="0" presId="urn:microsoft.com/office/officeart/2008/layout/LinedList"/>
    <dgm:cxn modelId="{29995817-B248-48E3-99B7-48FC3C766A7B}" type="presParOf" srcId="{AE49B6CB-6081-4204-86B2-93CB03A06A1D}" destId="{F0FC65B0-FB25-4442-9365-D7F2F6DBEE21}" srcOrd="1" destOrd="0" presId="urn:microsoft.com/office/officeart/2008/layout/LinedList"/>
    <dgm:cxn modelId="{8D9B5536-97A1-43F6-B2E0-4857EC4109D8}" type="presParOf" srcId="{F0FC65B0-FB25-4442-9365-D7F2F6DBEE21}" destId="{B0F15DAF-A980-41E7-8093-F5D01E95D0DE}" srcOrd="0" destOrd="0" presId="urn:microsoft.com/office/officeart/2008/layout/LinedList"/>
    <dgm:cxn modelId="{DD7EA909-BB89-4A9A-B3F0-3A778C665157}" type="presParOf" srcId="{F0FC65B0-FB25-4442-9365-D7F2F6DBEE21}" destId="{688C7DA9-6A43-4890-B4F3-69D9F5693FC3}" srcOrd="1" destOrd="0" presId="urn:microsoft.com/office/officeart/2008/layout/LinedList"/>
    <dgm:cxn modelId="{42257B47-F968-4289-BE36-719AA6C12D88}" type="presParOf" srcId="{AE49B6CB-6081-4204-86B2-93CB03A06A1D}" destId="{0C95E8BC-A50D-40FC-B082-6F03438F8844}" srcOrd="2" destOrd="0" presId="urn:microsoft.com/office/officeart/2008/layout/LinedList"/>
    <dgm:cxn modelId="{131CEF46-8B60-448E-9456-0FCDB62A1CB6}" type="presParOf" srcId="{AE49B6CB-6081-4204-86B2-93CB03A06A1D}" destId="{73C90116-2943-4A6F-8273-BEC739B72910}" srcOrd="3" destOrd="0" presId="urn:microsoft.com/office/officeart/2008/layout/LinedList"/>
    <dgm:cxn modelId="{4E0C8C46-A875-4D5E-ACEB-9436F4300A06}" type="presParOf" srcId="{73C90116-2943-4A6F-8273-BEC739B72910}" destId="{FB85D8BD-59F4-410A-A50D-5D26F638E466}" srcOrd="0" destOrd="0" presId="urn:microsoft.com/office/officeart/2008/layout/LinedList"/>
    <dgm:cxn modelId="{5097279B-210B-45D2-9688-C163A22D21A6}" type="presParOf" srcId="{73C90116-2943-4A6F-8273-BEC739B72910}" destId="{6A42B1B8-6852-4529-AAB7-9F3A2A6ABBD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0E5FBA-5B65-4638-8FD9-574CB024A1E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BE8D05-6D84-4344-991C-4FFD09A81911}">
      <dgm:prSet/>
      <dgm:spPr/>
      <dgm:t>
        <a:bodyPr/>
        <a:lstStyle/>
        <a:p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적</a:t>
          </a:r>
          <a:r>
            <a: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rPr>
            <a:t>이 총알에 맞을 때 그 두개의 물체는 충돌했다고 합니다</a:t>
          </a:r>
          <a:r>
            <a: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.</a:t>
          </a:r>
          <a:endParaRPr lang="en-US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gm:t>
    </dgm:pt>
    <dgm:pt modelId="{E28AFDD4-7F5E-468D-AB70-18B24EB8147B}" type="parTrans" cxnId="{66717BA0-B3FD-44B2-85D4-F7A5E2E605B1}">
      <dgm:prSet/>
      <dgm:spPr/>
      <dgm:t>
        <a:bodyPr/>
        <a:lstStyle/>
        <a:p>
          <a:endParaRPr lang="en-US"/>
        </a:p>
      </dgm:t>
    </dgm:pt>
    <dgm:pt modelId="{692E9437-93D0-4962-9130-1316B690BAFC}" type="sibTrans" cxnId="{66717BA0-B3FD-44B2-85D4-F7A5E2E605B1}">
      <dgm:prSet/>
      <dgm:spPr/>
      <dgm:t>
        <a:bodyPr/>
        <a:lstStyle/>
        <a:p>
          <a:endParaRPr lang="en-US"/>
        </a:p>
      </dgm:t>
    </dgm:pt>
    <dgm:pt modelId="{1BAA6903-2E8F-4C57-8A31-5CB89EC80119}">
      <dgm:prSet/>
      <dgm:spPr/>
      <dgm:t>
        <a:bodyPr/>
        <a:lstStyle/>
        <a:p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충돌한</a:t>
          </a:r>
          <a:r>
            <a: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 </a:t>
          </a:r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게임 오브젝트</a:t>
          </a:r>
          <a:r>
            <a: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rPr>
            <a:t>들을 어떻게 인식하고</a:t>
          </a:r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 접근할 수 있을까요</a:t>
          </a:r>
          <a:r>
            <a:rPr lang="en-US" dirty="0">
              <a:latin typeface="210 앱굴림 R" panose="02020603020101020101" pitchFamily="18" charset="-127"/>
              <a:ea typeface="210 앱굴림 R" panose="02020603020101020101" pitchFamily="18" charset="-127"/>
            </a:rPr>
            <a:t>?</a:t>
          </a:r>
        </a:p>
      </dgm:t>
    </dgm:pt>
    <dgm:pt modelId="{222896A7-92DD-4221-A1CA-85BBC7AF9F2E}" type="parTrans" cxnId="{12D4DA03-1C80-4427-838D-6D2C47EE64B5}">
      <dgm:prSet/>
      <dgm:spPr/>
      <dgm:t>
        <a:bodyPr/>
        <a:lstStyle/>
        <a:p>
          <a:endParaRPr lang="en-US"/>
        </a:p>
      </dgm:t>
    </dgm:pt>
    <dgm:pt modelId="{9005676F-C06F-4A5A-B828-8FA6590FDA6C}" type="sibTrans" cxnId="{12D4DA03-1C80-4427-838D-6D2C47EE64B5}">
      <dgm:prSet/>
      <dgm:spPr/>
      <dgm:t>
        <a:bodyPr/>
        <a:lstStyle/>
        <a:p>
          <a:endParaRPr lang="en-US"/>
        </a:p>
      </dgm:t>
    </dgm:pt>
    <dgm:pt modelId="{824B99B9-A86F-4417-BA80-6DF88DDB9D71}" type="pres">
      <dgm:prSet presAssocID="{BB0E5FBA-5B65-4638-8FD9-574CB024A1E8}" presName="outerComposite" presStyleCnt="0">
        <dgm:presLayoutVars>
          <dgm:chMax val="5"/>
          <dgm:dir/>
          <dgm:resizeHandles val="exact"/>
        </dgm:presLayoutVars>
      </dgm:prSet>
      <dgm:spPr/>
    </dgm:pt>
    <dgm:pt modelId="{D57252D9-45C4-4F5E-AF3D-F41821068BD5}" type="pres">
      <dgm:prSet presAssocID="{BB0E5FBA-5B65-4638-8FD9-574CB024A1E8}" presName="dummyMaxCanvas" presStyleCnt="0">
        <dgm:presLayoutVars/>
      </dgm:prSet>
      <dgm:spPr/>
    </dgm:pt>
    <dgm:pt modelId="{E9AD8390-DEDC-4A75-BF60-F6854471BA0D}" type="pres">
      <dgm:prSet presAssocID="{BB0E5FBA-5B65-4638-8FD9-574CB024A1E8}" presName="TwoNodes_1" presStyleLbl="node1" presStyleIdx="0" presStyleCnt="2">
        <dgm:presLayoutVars>
          <dgm:bulletEnabled val="1"/>
        </dgm:presLayoutVars>
      </dgm:prSet>
      <dgm:spPr/>
    </dgm:pt>
    <dgm:pt modelId="{E511D11F-8AB0-401D-8743-2D1B23D1AED9}" type="pres">
      <dgm:prSet presAssocID="{BB0E5FBA-5B65-4638-8FD9-574CB024A1E8}" presName="TwoNodes_2" presStyleLbl="node1" presStyleIdx="1" presStyleCnt="2">
        <dgm:presLayoutVars>
          <dgm:bulletEnabled val="1"/>
        </dgm:presLayoutVars>
      </dgm:prSet>
      <dgm:spPr/>
    </dgm:pt>
    <dgm:pt modelId="{D2CA9CFF-20EA-4843-A006-657419C4CEAC}" type="pres">
      <dgm:prSet presAssocID="{BB0E5FBA-5B65-4638-8FD9-574CB024A1E8}" presName="TwoConn_1-2" presStyleLbl="fgAccFollowNode1" presStyleIdx="0" presStyleCnt="1">
        <dgm:presLayoutVars>
          <dgm:bulletEnabled val="1"/>
        </dgm:presLayoutVars>
      </dgm:prSet>
      <dgm:spPr/>
    </dgm:pt>
    <dgm:pt modelId="{D132F994-0E53-49E8-82C6-85D196AB344F}" type="pres">
      <dgm:prSet presAssocID="{BB0E5FBA-5B65-4638-8FD9-574CB024A1E8}" presName="TwoNodes_1_text" presStyleLbl="node1" presStyleIdx="1" presStyleCnt="2">
        <dgm:presLayoutVars>
          <dgm:bulletEnabled val="1"/>
        </dgm:presLayoutVars>
      </dgm:prSet>
      <dgm:spPr/>
    </dgm:pt>
    <dgm:pt modelId="{F43F0903-8F3E-4888-B769-A73014E4C52A}" type="pres">
      <dgm:prSet presAssocID="{BB0E5FBA-5B65-4638-8FD9-574CB024A1E8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2D4DA03-1C80-4427-838D-6D2C47EE64B5}" srcId="{BB0E5FBA-5B65-4638-8FD9-574CB024A1E8}" destId="{1BAA6903-2E8F-4C57-8A31-5CB89EC80119}" srcOrd="1" destOrd="0" parTransId="{222896A7-92DD-4221-A1CA-85BBC7AF9F2E}" sibTransId="{9005676F-C06F-4A5A-B828-8FA6590FDA6C}"/>
    <dgm:cxn modelId="{D75E184F-8AB0-48AE-BB4C-27186ABC2540}" type="presOf" srcId="{1BAA6903-2E8F-4C57-8A31-5CB89EC80119}" destId="{F43F0903-8F3E-4888-B769-A73014E4C52A}" srcOrd="1" destOrd="0" presId="urn:microsoft.com/office/officeart/2005/8/layout/vProcess5"/>
    <dgm:cxn modelId="{FE54CC80-859A-4143-987F-58CDF12B6128}" type="presOf" srcId="{BB0E5FBA-5B65-4638-8FD9-574CB024A1E8}" destId="{824B99B9-A86F-4417-BA80-6DF88DDB9D71}" srcOrd="0" destOrd="0" presId="urn:microsoft.com/office/officeart/2005/8/layout/vProcess5"/>
    <dgm:cxn modelId="{B6EB7297-3939-4C3B-94DB-B5944D04CA6D}" type="presOf" srcId="{09BE8D05-6D84-4344-991C-4FFD09A81911}" destId="{D132F994-0E53-49E8-82C6-85D196AB344F}" srcOrd="1" destOrd="0" presId="urn:microsoft.com/office/officeart/2005/8/layout/vProcess5"/>
    <dgm:cxn modelId="{66717BA0-B3FD-44B2-85D4-F7A5E2E605B1}" srcId="{BB0E5FBA-5B65-4638-8FD9-574CB024A1E8}" destId="{09BE8D05-6D84-4344-991C-4FFD09A81911}" srcOrd="0" destOrd="0" parTransId="{E28AFDD4-7F5E-468D-AB70-18B24EB8147B}" sibTransId="{692E9437-93D0-4962-9130-1316B690BAFC}"/>
    <dgm:cxn modelId="{6042B9C8-E299-446C-8310-3FC17699DF77}" type="presOf" srcId="{1BAA6903-2E8F-4C57-8A31-5CB89EC80119}" destId="{E511D11F-8AB0-401D-8743-2D1B23D1AED9}" srcOrd="0" destOrd="0" presId="urn:microsoft.com/office/officeart/2005/8/layout/vProcess5"/>
    <dgm:cxn modelId="{2B7B38CD-3E9F-43DF-A517-C65CB510C886}" type="presOf" srcId="{692E9437-93D0-4962-9130-1316B690BAFC}" destId="{D2CA9CFF-20EA-4843-A006-657419C4CEAC}" srcOrd="0" destOrd="0" presId="urn:microsoft.com/office/officeart/2005/8/layout/vProcess5"/>
    <dgm:cxn modelId="{4F515FE6-6393-45BB-B26A-B45CFF732FE4}" type="presOf" srcId="{09BE8D05-6D84-4344-991C-4FFD09A81911}" destId="{E9AD8390-DEDC-4A75-BF60-F6854471BA0D}" srcOrd="0" destOrd="0" presId="urn:microsoft.com/office/officeart/2005/8/layout/vProcess5"/>
    <dgm:cxn modelId="{198E10E6-D795-4431-A493-9C578BE74AA3}" type="presParOf" srcId="{824B99B9-A86F-4417-BA80-6DF88DDB9D71}" destId="{D57252D9-45C4-4F5E-AF3D-F41821068BD5}" srcOrd="0" destOrd="0" presId="urn:microsoft.com/office/officeart/2005/8/layout/vProcess5"/>
    <dgm:cxn modelId="{7F6D0FAE-01BC-407D-B3DF-C40408486F7C}" type="presParOf" srcId="{824B99B9-A86F-4417-BA80-6DF88DDB9D71}" destId="{E9AD8390-DEDC-4A75-BF60-F6854471BA0D}" srcOrd="1" destOrd="0" presId="urn:microsoft.com/office/officeart/2005/8/layout/vProcess5"/>
    <dgm:cxn modelId="{2FBC3435-76AA-4376-8861-F23801DD75C7}" type="presParOf" srcId="{824B99B9-A86F-4417-BA80-6DF88DDB9D71}" destId="{E511D11F-8AB0-401D-8743-2D1B23D1AED9}" srcOrd="2" destOrd="0" presId="urn:microsoft.com/office/officeart/2005/8/layout/vProcess5"/>
    <dgm:cxn modelId="{740053DC-E6BA-4189-B9BC-C47530A112D1}" type="presParOf" srcId="{824B99B9-A86F-4417-BA80-6DF88DDB9D71}" destId="{D2CA9CFF-20EA-4843-A006-657419C4CEAC}" srcOrd="3" destOrd="0" presId="urn:microsoft.com/office/officeart/2005/8/layout/vProcess5"/>
    <dgm:cxn modelId="{19B93FBA-FDB5-46DA-B489-04441178842E}" type="presParOf" srcId="{824B99B9-A86F-4417-BA80-6DF88DDB9D71}" destId="{D132F994-0E53-49E8-82C6-85D196AB344F}" srcOrd="4" destOrd="0" presId="urn:microsoft.com/office/officeart/2005/8/layout/vProcess5"/>
    <dgm:cxn modelId="{77D29014-AAA6-4295-8CB3-23533B66D385}" type="presParOf" srcId="{824B99B9-A86F-4417-BA80-6DF88DDB9D71}" destId="{F43F0903-8F3E-4888-B769-A73014E4C52A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2F1B70-3ABB-4663-A1E8-26A1C96E5F7F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ED2CF4E-6B1E-437B-BD37-0E5E25D1C26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Collision</a:t>
          </a:r>
          <a:r>
            <a:rPr 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하는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>
            <a:lnSpc>
              <a:spcPct val="100000"/>
            </a:lnSpc>
            <a:defRPr cap="all"/>
          </a:pP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부딪칠 때</a:t>
          </a:r>
          <a:r>
            <a: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</a:p>
      </dgm:t>
    </dgm:pt>
    <dgm:pt modelId="{370B16B7-B54E-401B-B0E9-E2894547041B}" type="parTrans" cxnId="{A4E03644-6357-487E-A964-BE12809B5870}">
      <dgm:prSet/>
      <dgm:spPr/>
      <dgm:t>
        <a:bodyPr/>
        <a:lstStyle/>
        <a:p>
          <a:endParaRPr lang="en-US"/>
        </a:p>
      </dgm:t>
    </dgm:pt>
    <dgm:pt modelId="{D09D6763-259B-4A52-BF65-F5781029B1F5}" type="sibTrans" cxnId="{A4E03644-6357-487E-A964-BE12809B5870}">
      <dgm:prSet/>
      <dgm:spPr/>
      <dgm:t>
        <a:bodyPr/>
        <a:lstStyle/>
        <a:p>
          <a:endParaRPr lang="en-US"/>
        </a:p>
      </dgm:t>
    </dgm:pt>
    <dgm:pt modelId="{147BF518-BCC1-4B4E-93C7-1CFA235CF7F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Trigger</a:t>
          </a:r>
          <a:r>
            <a:rPr 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없는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>
            <a:lnSpc>
              <a:spcPct val="100000"/>
            </a:lnSpc>
            <a:defRPr cap="all"/>
          </a:pP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감지할 때</a:t>
          </a:r>
          <a:r>
            <a: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  <a:endParaRPr lang="en-US" sz="24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gm:t>
    </dgm:pt>
    <dgm:pt modelId="{D7FDC6E7-87A6-4F2C-B80D-B7FDEA22E8CE}" type="parTrans" cxnId="{45D26C7A-FA25-45A9-BF39-FAA5E9F58D6A}">
      <dgm:prSet/>
      <dgm:spPr/>
      <dgm:t>
        <a:bodyPr/>
        <a:lstStyle/>
        <a:p>
          <a:endParaRPr lang="en-US"/>
        </a:p>
      </dgm:t>
    </dgm:pt>
    <dgm:pt modelId="{F6598FE7-2432-41A5-B63D-C47051C2C838}" type="sibTrans" cxnId="{45D26C7A-FA25-45A9-BF39-FAA5E9F58D6A}">
      <dgm:prSet/>
      <dgm:spPr/>
      <dgm:t>
        <a:bodyPr/>
        <a:lstStyle/>
        <a:p>
          <a:endParaRPr lang="en-US"/>
        </a:p>
      </dgm:t>
    </dgm:pt>
    <dgm:pt modelId="{556CFF21-BEBA-4CA4-9EA9-9488A463413F}" type="pres">
      <dgm:prSet presAssocID="{E42F1B70-3ABB-4663-A1E8-26A1C96E5F7F}" presName="root" presStyleCnt="0">
        <dgm:presLayoutVars>
          <dgm:dir/>
          <dgm:resizeHandles val="exact"/>
        </dgm:presLayoutVars>
      </dgm:prSet>
      <dgm:spPr/>
    </dgm:pt>
    <dgm:pt modelId="{D24E5044-69CF-401E-9409-37F26E92E58D}" type="pres">
      <dgm:prSet presAssocID="{5ED2CF4E-6B1E-437B-BD37-0E5E25D1C262}" presName="compNode" presStyleCnt="0"/>
      <dgm:spPr/>
    </dgm:pt>
    <dgm:pt modelId="{43E20A2B-8E74-4136-B4F4-1591E01730F4}" type="pres">
      <dgm:prSet presAssocID="{5ED2CF4E-6B1E-437B-BD37-0E5E25D1C262}" presName="iconBgRect" presStyleLbl="bgShp" presStyleIdx="0" presStyleCnt="2"/>
      <dgm:spPr/>
    </dgm:pt>
    <dgm:pt modelId="{79DCD368-A6F1-4E16-938D-C1A37A204F95}" type="pres">
      <dgm:prSet presAssocID="{5ED2CF4E-6B1E-437B-BD37-0E5E25D1C262}" presName="iconRect" presStyleLbl="node1" presStyleIdx="0" presStyleCnt="2" custLinFactNeighborX="-193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E219E98-9B4D-4F78-B494-DB68B4E6BF2E}" type="pres">
      <dgm:prSet presAssocID="{5ED2CF4E-6B1E-437B-BD37-0E5E25D1C262}" presName="spaceRect" presStyleCnt="0"/>
      <dgm:spPr/>
    </dgm:pt>
    <dgm:pt modelId="{56D07996-245A-48D0-9FAC-D48665C96B97}" type="pres">
      <dgm:prSet presAssocID="{5ED2CF4E-6B1E-437B-BD37-0E5E25D1C262}" presName="textRect" presStyleLbl="revTx" presStyleIdx="0" presStyleCnt="2" custScaleX="114998">
        <dgm:presLayoutVars>
          <dgm:chMax val="1"/>
          <dgm:chPref val="1"/>
        </dgm:presLayoutVars>
      </dgm:prSet>
      <dgm:spPr/>
    </dgm:pt>
    <dgm:pt modelId="{87E5E59E-72A1-479E-85D7-F9F4F118AEB4}" type="pres">
      <dgm:prSet presAssocID="{D09D6763-259B-4A52-BF65-F5781029B1F5}" presName="sibTrans" presStyleCnt="0"/>
      <dgm:spPr/>
    </dgm:pt>
    <dgm:pt modelId="{F816547E-493C-497A-AA5D-B2472053DC2F}" type="pres">
      <dgm:prSet presAssocID="{147BF518-BCC1-4B4E-93C7-1CFA235CF7F9}" presName="compNode" presStyleCnt="0"/>
      <dgm:spPr/>
    </dgm:pt>
    <dgm:pt modelId="{59E65E17-FCB1-4831-A914-0DCC6489FEB0}" type="pres">
      <dgm:prSet presAssocID="{147BF518-BCC1-4B4E-93C7-1CFA235CF7F9}" presName="iconBgRect" presStyleLbl="bgShp" presStyleIdx="1" presStyleCnt="2"/>
      <dgm:spPr/>
    </dgm:pt>
    <dgm:pt modelId="{43B2BC64-063C-4F4C-901F-4F9C265B0522}" type="pres">
      <dgm:prSet presAssocID="{147BF518-BCC1-4B4E-93C7-1CFA235CF7F9}" presName="iconRect" presStyleLbl="node1" presStyleIdx="1" presStyleCnt="2"/>
      <dgm:spPr>
        <a:blipFill>
          <a:blip xmlns:r="http://schemas.openxmlformats.org/officeDocument/2006/relationships"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736E540B-31BD-4233-901C-4E9277FA8307}" type="pres">
      <dgm:prSet presAssocID="{147BF518-BCC1-4B4E-93C7-1CFA235CF7F9}" presName="spaceRect" presStyleCnt="0"/>
      <dgm:spPr/>
    </dgm:pt>
    <dgm:pt modelId="{128D07D0-5343-43AB-B232-6A06B636ED50}" type="pres">
      <dgm:prSet presAssocID="{147BF518-BCC1-4B4E-93C7-1CFA235CF7F9}" presName="textRect" presStyleLbl="revTx" presStyleIdx="1" presStyleCnt="2" custScaleX="114998">
        <dgm:presLayoutVars>
          <dgm:chMax val="1"/>
          <dgm:chPref val="1"/>
        </dgm:presLayoutVars>
      </dgm:prSet>
      <dgm:spPr/>
    </dgm:pt>
  </dgm:ptLst>
  <dgm:cxnLst>
    <dgm:cxn modelId="{4DE54A24-324A-4E56-A1DD-B6E942AA4DED}" type="presOf" srcId="{5ED2CF4E-6B1E-437B-BD37-0E5E25D1C262}" destId="{56D07996-245A-48D0-9FAC-D48665C96B97}" srcOrd="0" destOrd="0" presId="urn:microsoft.com/office/officeart/2018/5/layout/IconCircleLabelList"/>
    <dgm:cxn modelId="{A4E03644-6357-487E-A964-BE12809B5870}" srcId="{E42F1B70-3ABB-4663-A1E8-26A1C96E5F7F}" destId="{5ED2CF4E-6B1E-437B-BD37-0E5E25D1C262}" srcOrd="0" destOrd="0" parTransId="{370B16B7-B54E-401B-B0E9-E2894547041B}" sibTransId="{D09D6763-259B-4A52-BF65-F5781029B1F5}"/>
    <dgm:cxn modelId="{45D26C7A-FA25-45A9-BF39-FAA5E9F58D6A}" srcId="{E42F1B70-3ABB-4663-A1E8-26A1C96E5F7F}" destId="{147BF518-BCC1-4B4E-93C7-1CFA235CF7F9}" srcOrd="1" destOrd="0" parTransId="{D7FDC6E7-87A6-4F2C-B80D-B7FDEA22E8CE}" sibTransId="{F6598FE7-2432-41A5-B63D-C47051C2C838}"/>
    <dgm:cxn modelId="{1D14EF85-07FE-4ACC-9859-37A6A86E8EF2}" type="presOf" srcId="{E42F1B70-3ABB-4663-A1E8-26A1C96E5F7F}" destId="{556CFF21-BEBA-4CA4-9EA9-9488A463413F}" srcOrd="0" destOrd="0" presId="urn:microsoft.com/office/officeart/2018/5/layout/IconCircleLabelList"/>
    <dgm:cxn modelId="{5A16DED7-818B-484B-8CB3-619CBF524627}" type="presOf" srcId="{147BF518-BCC1-4B4E-93C7-1CFA235CF7F9}" destId="{128D07D0-5343-43AB-B232-6A06B636ED50}" srcOrd="0" destOrd="0" presId="urn:microsoft.com/office/officeart/2018/5/layout/IconCircleLabelList"/>
    <dgm:cxn modelId="{7EDD621F-9B7F-4021-9AF7-AA91B0A0C90C}" type="presParOf" srcId="{556CFF21-BEBA-4CA4-9EA9-9488A463413F}" destId="{D24E5044-69CF-401E-9409-37F26E92E58D}" srcOrd="0" destOrd="0" presId="urn:microsoft.com/office/officeart/2018/5/layout/IconCircleLabelList"/>
    <dgm:cxn modelId="{EBAA3F7D-DF35-4DA4-B2A8-4572DFF9DC87}" type="presParOf" srcId="{D24E5044-69CF-401E-9409-37F26E92E58D}" destId="{43E20A2B-8E74-4136-B4F4-1591E01730F4}" srcOrd="0" destOrd="0" presId="urn:microsoft.com/office/officeart/2018/5/layout/IconCircleLabelList"/>
    <dgm:cxn modelId="{C050C5F8-2666-41E7-8914-FDE0B56EB777}" type="presParOf" srcId="{D24E5044-69CF-401E-9409-37F26E92E58D}" destId="{79DCD368-A6F1-4E16-938D-C1A37A204F95}" srcOrd="1" destOrd="0" presId="urn:microsoft.com/office/officeart/2018/5/layout/IconCircleLabelList"/>
    <dgm:cxn modelId="{D9ACEA03-9753-4A49-93E9-EDC74E93150F}" type="presParOf" srcId="{D24E5044-69CF-401E-9409-37F26E92E58D}" destId="{2E219E98-9B4D-4F78-B494-DB68B4E6BF2E}" srcOrd="2" destOrd="0" presId="urn:microsoft.com/office/officeart/2018/5/layout/IconCircleLabelList"/>
    <dgm:cxn modelId="{215A1572-DC7F-4B3D-B46B-90969E4A8F26}" type="presParOf" srcId="{D24E5044-69CF-401E-9409-37F26E92E58D}" destId="{56D07996-245A-48D0-9FAC-D48665C96B97}" srcOrd="3" destOrd="0" presId="urn:microsoft.com/office/officeart/2018/5/layout/IconCircleLabelList"/>
    <dgm:cxn modelId="{CD2F3AF4-98CD-4933-8EFA-DE18B89BE849}" type="presParOf" srcId="{556CFF21-BEBA-4CA4-9EA9-9488A463413F}" destId="{87E5E59E-72A1-479E-85D7-F9F4F118AEB4}" srcOrd="1" destOrd="0" presId="urn:microsoft.com/office/officeart/2018/5/layout/IconCircleLabelList"/>
    <dgm:cxn modelId="{F45DD144-F988-4198-8B9D-E3F2B18EA408}" type="presParOf" srcId="{556CFF21-BEBA-4CA4-9EA9-9488A463413F}" destId="{F816547E-493C-497A-AA5D-B2472053DC2F}" srcOrd="2" destOrd="0" presId="urn:microsoft.com/office/officeart/2018/5/layout/IconCircleLabelList"/>
    <dgm:cxn modelId="{CEA613BB-FE84-4F27-9D9E-E08BF811620E}" type="presParOf" srcId="{F816547E-493C-497A-AA5D-B2472053DC2F}" destId="{59E65E17-FCB1-4831-A914-0DCC6489FEB0}" srcOrd="0" destOrd="0" presId="urn:microsoft.com/office/officeart/2018/5/layout/IconCircleLabelList"/>
    <dgm:cxn modelId="{1C6FF7A2-EEA2-419F-8276-1FCF7AC8B58D}" type="presParOf" srcId="{F816547E-493C-497A-AA5D-B2472053DC2F}" destId="{43B2BC64-063C-4F4C-901F-4F9C265B0522}" srcOrd="1" destOrd="0" presId="urn:microsoft.com/office/officeart/2018/5/layout/IconCircleLabelList"/>
    <dgm:cxn modelId="{6CEBE002-BF9B-458D-902A-1338A96A30CB}" type="presParOf" srcId="{F816547E-493C-497A-AA5D-B2472053DC2F}" destId="{736E540B-31BD-4233-901C-4E9277FA8307}" srcOrd="2" destOrd="0" presId="urn:microsoft.com/office/officeart/2018/5/layout/IconCircleLabelList"/>
    <dgm:cxn modelId="{8E2B8DD2-1AFF-436C-A2C6-4AE984933691}" type="presParOf" srcId="{F816547E-493C-497A-AA5D-B2472053DC2F}" destId="{128D07D0-5343-43AB-B232-6A06B636ED5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D5630-E142-4A7E-941A-5A5E4FEE7358}">
      <dsp:nvSpPr>
        <dsp:cNvPr id="0" name=""/>
        <dsp:cNvSpPr/>
      </dsp:nvSpPr>
      <dsp:spPr>
        <a:xfrm>
          <a:off x="0" y="0"/>
          <a:ext cx="8352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15DAF-A980-41E7-8093-F5D01E95D0DE}">
      <dsp:nvSpPr>
        <dsp:cNvPr id="0" name=""/>
        <dsp:cNvSpPr/>
      </dsp:nvSpPr>
      <dsp:spPr>
        <a:xfrm>
          <a:off x="0" y="0"/>
          <a:ext cx="8352928" cy="216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동적으로 게임 오브젝트를 생성하고 싶을 때</a:t>
          </a:r>
          <a:endParaRPr lang="en-US" altLang="ko-KR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필요할 때 생성</a:t>
          </a:r>
          <a:endParaRPr lang="en-US" altLang="ko-KR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스페이스바를 누를 때 생성</a:t>
          </a:r>
          <a:endParaRPr lang="en-US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0" y="0"/>
        <a:ext cx="8352928" cy="2168251"/>
      </dsp:txXfrm>
    </dsp:sp>
    <dsp:sp modelId="{0C95E8BC-A50D-40FC-B082-6F03438F8844}">
      <dsp:nvSpPr>
        <dsp:cNvPr id="0" name=""/>
        <dsp:cNvSpPr/>
      </dsp:nvSpPr>
      <dsp:spPr>
        <a:xfrm>
          <a:off x="0" y="2168251"/>
          <a:ext cx="8352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5D8BD-59F4-410A-A50D-5D26F638E466}">
      <dsp:nvSpPr>
        <dsp:cNvPr id="0" name=""/>
        <dsp:cNvSpPr/>
      </dsp:nvSpPr>
      <dsp:spPr>
        <a:xfrm>
          <a:off x="0" y="2168251"/>
          <a:ext cx="8352928" cy="216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</a:t>
          </a:r>
          <a:r>
            <a:rPr lang="ko-KR" alt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함수를 쓰자</a:t>
          </a:r>
          <a:endParaRPr lang="en-US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Instantiate(</a:t>
          </a:r>
          <a:r>
            <a:rPr lang="ko-KR" sz="3300" kern="1200" dirty="0" err="1">
              <a:latin typeface="210 앱굴림 L" panose="02020603020101020101" pitchFamily="18" charset="-127"/>
              <a:ea typeface="210 앱굴림 L" panose="02020603020101020101" pitchFamily="18" charset="-127"/>
            </a:rPr>
            <a:t>게임오브젝트</a:t>
          </a: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)</a:t>
          </a:r>
        </a:p>
      </dsp:txBody>
      <dsp:txXfrm>
        <a:off x="0" y="2168251"/>
        <a:ext cx="8352928" cy="2168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8390-DEDC-4A75-BF60-F6854471BA0D}">
      <dsp:nvSpPr>
        <dsp:cNvPr id="0" name=""/>
        <dsp:cNvSpPr/>
      </dsp:nvSpPr>
      <dsp:spPr>
        <a:xfrm>
          <a:off x="0" y="0"/>
          <a:ext cx="6703695" cy="1958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적</a:t>
          </a:r>
          <a:r>
            <a:rPr lang="ko-KR" altLang="en-US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이 총알에 맞을 때 그 두개의 물체는 충돌했다고 합니다</a:t>
          </a:r>
          <a:r>
            <a:rPr lang="en-US" alt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.</a:t>
          </a:r>
          <a:endParaRPr lang="en-US" sz="29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sp:txBody>
      <dsp:txXfrm>
        <a:off x="57351" y="57351"/>
        <a:ext cx="4679843" cy="1843400"/>
      </dsp:txXfrm>
    </dsp:sp>
    <dsp:sp modelId="{E511D11F-8AB0-401D-8743-2D1B23D1AED9}">
      <dsp:nvSpPr>
        <dsp:cNvPr id="0" name=""/>
        <dsp:cNvSpPr/>
      </dsp:nvSpPr>
      <dsp:spPr>
        <a:xfrm>
          <a:off x="1183004" y="2393235"/>
          <a:ext cx="6703695" cy="1958102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충돌한</a:t>
          </a:r>
          <a:r>
            <a:rPr lang="en-US" alt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</a:t>
          </a: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게임 오브젝트</a:t>
          </a:r>
          <a:r>
            <a:rPr lang="ko-KR" altLang="en-US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들을 어떻게 인식하고</a:t>
          </a: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접근할 수 있을까요</a:t>
          </a:r>
          <a:r>
            <a:rPr lang="en-US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?</a:t>
          </a:r>
        </a:p>
      </dsp:txBody>
      <dsp:txXfrm>
        <a:off x="1240355" y="2450586"/>
        <a:ext cx="4133221" cy="1843400"/>
      </dsp:txXfrm>
    </dsp:sp>
    <dsp:sp modelId="{D2CA9CFF-20EA-4843-A006-657419C4CEAC}">
      <dsp:nvSpPr>
        <dsp:cNvPr id="0" name=""/>
        <dsp:cNvSpPr/>
      </dsp:nvSpPr>
      <dsp:spPr>
        <a:xfrm>
          <a:off x="5430928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717300" y="1539285"/>
        <a:ext cx="700022" cy="957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20A2B-8E74-4136-B4F4-1591E01730F4}">
      <dsp:nvSpPr>
        <dsp:cNvPr id="0" name=""/>
        <dsp:cNvSpPr/>
      </dsp:nvSpPr>
      <dsp:spPr>
        <a:xfrm>
          <a:off x="1143457" y="556376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CD368-A6F1-4E16-938D-C1A37A204F95}">
      <dsp:nvSpPr>
        <dsp:cNvPr id="0" name=""/>
        <dsp:cNvSpPr/>
      </dsp:nvSpPr>
      <dsp:spPr>
        <a:xfrm>
          <a:off x="1364752" y="1017064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D07996-245A-48D0-9FAC-D48665C96B97}">
      <dsp:nvSpPr>
        <dsp:cNvPr id="0" name=""/>
        <dsp:cNvSpPr/>
      </dsp:nvSpPr>
      <dsp:spPr>
        <a:xfrm>
          <a:off x="186680" y="3391376"/>
          <a:ext cx="4075241" cy="950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Collision</a:t>
          </a:r>
          <a:r>
            <a:rPr 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하는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부딪칠 때</a:t>
          </a:r>
          <a:r>
            <a:rPr lang="en-US" alt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</a:p>
      </dsp:txBody>
      <dsp:txXfrm>
        <a:off x="186680" y="3391376"/>
        <a:ext cx="4075241" cy="950329"/>
      </dsp:txXfrm>
    </dsp:sp>
    <dsp:sp modelId="{59E65E17-FCB1-4831-A914-0DCC6489FEB0}">
      <dsp:nvSpPr>
        <dsp:cNvPr id="0" name=""/>
        <dsp:cNvSpPr/>
      </dsp:nvSpPr>
      <dsp:spPr>
        <a:xfrm>
          <a:off x="5838855" y="556376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2BC64-063C-4F4C-901F-4F9C265B0522}">
      <dsp:nvSpPr>
        <dsp:cNvPr id="0" name=""/>
        <dsp:cNvSpPr/>
      </dsp:nvSpPr>
      <dsp:spPr>
        <a:xfrm>
          <a:off x="6299542" y="1017064"/>
          <a:ext cx="1240312" cy="1240312"/>
        </a:xfrm>
        <a:prstGeom prst="rect">
          <a:avLst/>
        </a:prstGeom>
        <a:blipFill>
          <a:blip xmlns:r="http://schemas.openxmlformats.org/officeDocument/2006/relationships"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8D07D0-5343-43AB-B232-6A06B636ED50}">
      <dsp:nvSpPr>
        <dsp:cNvPr id="0" name=""/>
        <dsp:cNvSpPr/>
      </dsp:nvSpPr>
      <dsp:spPr>
        <a:xfrm>
          <a:off x="4882078" y="3391376"/>
          <a:ext cx="4075241" cy="950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Trigger</a:t>
          </a:r>
          <a:r>
            <a:rPr 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없는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감지할 때</a:t>
          </a:r>
          <a:r>
            <a:rPr lang="en-US" alt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  <a:endParaRPr lang="en-US" sz="24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sp:txBody>
      <dsp:txXfrm>
        <a:off x="4882078" y="3391376"/>
        <a:ext cx="4075241" cy="950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2T14:58:13.11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218 0,'-2'8,"1"0,-1 1,-1-1,0-1,0 1,0 0,-1-1,0 1,-1 0,-3 7,-24 33,24-38,2 0,-1 0,1 0,1 0,-4 9,-20 54,17-49,3 1,0-1,1 1,2 0,0 1,-2 22,-1 44,3-44,1 37,6 469,1-496,7 32,-1-8,1 7,-1-11,-4 25,-4-82,-1 35,4 0,0 0,12 51,10 41,-13-61,-8-73,0 1,0-1,2 0,0 0,0 0,0-1,3 2,14 22,24 27,-44-59,1 0,1 0,-1-1,0 1,1-1,0 0,0-1,0 0,1 1,-1-1,1 0,-1-1,1 1,0-1,0-1,1 1,-1-1,5 1,5-1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2T14:31:26.94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6866 116,'-16'-2,"0"0,0-1,0-1,1 0,-1-1,1-1,-7-4,-49-16,28 18,0 2,0 2,-1 1,1 2,-43 6,-18-2,-1620-3,1596 6,0 6,1 6,-14 8,17-4,-108 13,-145 27,-118 50,-103 54,564-156,-756 257,614-198,4 7,3 8,-76 54,205-113,-26 15,2 2,-7 10,33-20,0 1,2 2,-8 13,27-28,1 1,1 1,1 1,0 0,2 0,1 2,0 3,-17 42,16-46,2 2,1-1,1 1,1 0,1 1,1 3,2 6,1 1,2-1,2 0,1 0,4 11,-2-21,1-1,1 0,2-1,0 1,2-2,0 1,13 16,0-2,1-1,3-1,0-2,3-1,0-1,2-1,2-2,0-2,32 19,-27-21,30 27,22 14,-24-27,2-2,1-3,73 22,-6-11,99 17,-87-22,-79-19,1-3,39 2,45 2,46 6,132-2,-43-7,-1 0,874-16,-594-6,-331 5,272-5,-352-10,51-14,60-7,41-6,-18 1,-198 25,0-4,79-26,-15 3,-35 11,-2-5,-1-6,-2-5,35-23,-113 45,-3-1,0-2,-1-2,-2-2,-1 0,8-13,-15 18,-17 14,0 0,-1-1,0 0,-1 0,0-1,-1 0,-1-1,3-10,26-50,-26 56,0 0,-2-2,0 1,-1 0,-1-1,-1 0,-1-1,1-11,-1-40,-6-65,0 37,2 73,-2 0,0 0,-2 1,-1-1,-4-7,-13-34,-15-29,10 41,-1 1,-31-41,22 35,3 8,-2 2,-2 2,-3 1,-21-17,-29-21,-77-55,-97-55,188 148,-1 4,-3 4,-10-1,-257-93,254 99,8 8,-87-15,78 20,14 7,-1 3,-7 3,-28-4,-5-6,47 7,0 3,-13 2,-361 7,220 3,169-2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2019년 11월 13일 Wednesday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2019년 11월 13일 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mGroooooot/cien-unity-2019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Manual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2915816" y="5949280"/>
            <a:ext cx="614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https://github.com/IamGroooooot/cien-unity-2019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2019/11/13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84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b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Translate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사용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Translate(</a:t>
            </a:r>
            <a:r>
              <a:rPr lang="ko-KR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4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매 프레임마다 </a:t>
            </a:r>
            <a:b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벡터만큼 위치를 움직임</a:t>
            </a: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주의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400" dirty="0">
                <a:solidFill>
                  <a:schemeClr val="accent3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상대좌표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사용한다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 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상대적으로 움직인다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월드기준으로 이동시키려면 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번째 인자로 </a:t>
            </a:r>
            <a:r>
              <a:rPr lang="en-US" altLang="ko-KR" sz="1400" dirty="0" err="1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Space.World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줘야한다</a:t>
            </a: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sz="1400" dirty="0" err="1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TranslatePractice</a:t>
            </a:r>
            <a:r>
              <a:rPr lang="en-US" altLang="ko-KR" sz="1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ko-KR" altLang="en-US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59C939-C808-4D25-A4BF-4A0B6F437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25" y="1320375"/>
            <a:ext cx="4906588" cy="40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86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</a:t>
            </a:r>
            <a:b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Velocity 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/>
          </a:bodyPr>
          <a:lstStyle/>
          <a:p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게임오브젝트의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리지드바디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안에 있는</a:t>
            </a:r>
            <a:endParaRPr lang="en-US" altLang="ko-KR" sz="1700" dirty="0">
              <a:solidFill>
                <a:schemeClr val="bg1"/>
              </a:solidFill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velocity =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GetComponent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&lt;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Rigidbody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&gt;().Velocity =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77BAFD-B371-4AFA-BD67-8D79216124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25" y="1712902"/>
            <a:ext cx="4906588" cy="32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2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</a:t>
            </a:r>
            <a:b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Force 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8" y="2834809"/>
            <a:ext cx="3178573" cy="30420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게임오브젝트의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리지드바디에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있는 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AddForce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함수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호출</a:t>
            </a:r>
            <a:endParaRPr lang="en-US" altLang="ko-KR" sz="1700" dirty="0">
              <a:solidFill>
                <a:schemeClr val="bg1"/>
              </a:solidFill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sz="1700" dirty="0">
              <a:solidFill>
                <a:schemeClr val="bg1"/>
              </a:solidFill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GetComponent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&lt;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Rigidbody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&gt;().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AddForce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매 프레임마다 </a:t>
            </a:r>
            <a:r>
              <a:rPr lang="en-US" altLang="ko-KR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Force</a:t>
            </a:r>
            <a:r>
              <a:rPr lang="ko-KR" altLang="en-US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가함</a:t>
            </a: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가속도 생김</a:t>
            </a:r>
            <a:r>
              <a:rPr lang="en-US" altLang="ko-KR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7237D9-59DF-4F2B-A809-9E0CCC338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25" y="1712902"/>
            <a:ext cx="4906588" cy="32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809B12-6654-480B-A7DA-13FDA8F8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게임 오브젝트에 접근하고 </a:t>
            </a:r>
            <a:br>
              <a:rPr lang="en-US" altLang="ko-KR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싶을 땐</a:t>
            </a:r>
            <a:r>
              <a:rPr lang="en-US" altLang="ko-KR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C6240-5F2B-4E2A-ACCE-9CFF7944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altLang="ko-KR" sz="2100" dirty="0"/>
              <a:t>(EX)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이름이 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인 게임 오브젝트를 찾아서 옮겨주고 싶다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100" dirty="0"/>
          </a:p>
          <a:p>
            <a:r>
              <a:rPr lang="en-US" altLang="ko-KR" sz="2100" dirty="0"/>
              <a:t>(EX) Player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옮기고 싶다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FindTarget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4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09B12-6654-480B-A7DA-13FDA8F8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게임오브젝트를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찾는 방법 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가지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E61142-AFD4-490D-B5F1-71895159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7" y="2811104"/>
            <a:ext cx="2524860" cy="252486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C6240-5F2B-4E2A-ACCE-9CFF7944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게임오브젝트의</a:t>
            </a:r>
            <a:br>
              <a:rPr lang="en-US" altLang="ko-KR" dirty="0"/>
            </a:br>
            <a:r>
              <a:rPr lang="ko-KR" altLang="en-US" dirty="0">
                <a:highlight>
                  <a:srgbClr val="FFFF00"/>
                </a:highlight>
              </a:rPr>
              <a:t>이름</a:t>
            </a:r>
            <a:r>
              <a:rPr lang="en-US" altLang="ko-KR" dirty="0">
                <a:highlight>
                  <a:srgbClr val="FFFF00"/>
                </a:highlight>
              </a:rPr>
              <a:t>(name)</a:t>
            </a:r>
            <a:r>
              <a:rPr lang="ko-KR" altLang="en-US" dirty="0"/>
              <a:t>으로 찾기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우리가 지어준 </a:t>
            </a:r>
            <a:br>
              <a:rPr lang="en-US" altLang="ko-KR" dirty="0"/>
            </a:br>
            <a:r>
              <a:rPr lang="ko-KR" altLang="en-US" dirty="0">
                <a:highlight>
                  <a:srgbClr val="FFFF00"/>
                </a:highlight>
              </a:rPr>
              <a:t>별명</a:t>
            </a:r>
            <a:r>
              <a:rPr lang="en-US" altLang="ko-KR" dirty="0">
                <a:highlight>
                  <a:srgbClr val="FFFF00"/>
                </a:highlight>
              </a:rPr>
              <a:t>(tag)</a:t>
            </a:r>
            <a:r>
              <a:rPr lang="ko-KR" altLang="en-US" dirty="0"/>
              <a:t>으로 찾기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29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1. 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이름으로 찾기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E064C6E-A4A4-45D5-82BF-55055E1B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552" r="18037" b="-2"/>
          <a:stretch/>
        </p:blipFill>
        <p:spPr>
          <a:xfrm>
            <a:off x="835517" y="2811104"/>
            <a:ext cx="2524860" cy="264267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485" y="2851938"/>
            <a:ext cx="4968551" cy="321574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Find(“</a:t>
            </a:r>
            <a:r>
              <a:rPr lang="ko-KR" altLang="en-US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이름”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Class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정의된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38440A4-B990-4B84-A4F6-29E815C51DFD}"/>
                  </a:ext>
                </a:extLst>
              </p14:cNvPr>
              <p14:cNvContentPartPr/>
              <p14:nvPr/>
            </p14:nvContentPartPr>
            <p14:xfrm>
              <a:off x="971600" y="3717032"/>
              <a:ext cx="120027" cy="924231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38440A4-B990-4B84-A4F6-29E815C51D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7696" y="3609061"/>
                <a:ext cx="227476" cy="11398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03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1AFEDB-63D5-4373-B2D2-F253614AE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9" y="0"/>
            <a:ext cx="7739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란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417638"/>
            <a:ext cx="8229600" cy="480913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번역하면 꼬리표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별명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닉네임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같은 것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우리는 게임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오브젝트에 별명을 지어줄 수도 있습니다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59EDD-F14E-46E7-B584-256E375E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90" y="3212976"/>
            <a:ext cx="5327620" cy="3257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EAB11BC-0B9E-4B8C-8B24-057967A6F1BC}"/>
                  </a:ext>
                </a:extLst>
              </p14:cNvPr>
              <p14:cNvContentPartPr/>
              <p14:nvPr/>
            </p14:nvContentPartPr>
            <p14:xfrm>
              <a:off x="2051720" y="3613171"/>
              <a:ext cx="3019680" cy="11894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EAB11BC-0B9E-4B8C-8B24-057967A6F1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7726" y="3505171"/>
                <a:ext cx="3127307" cy="140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E71B4-AD4C-40A3-928E-8E915A8D3DCD}"/>
              </a:ext>
            </a:extLst>
          </p:cNvPr>
          <p:cNvGrpSpPr/>
          <p:nvPr/>
        </p:nvGrpSpPr>
        <p:grpSpPr>
          <a:xfrm>
            <a:off x="6342412" y="476672"/>
            <a:ext cx="1974004" cy="1523295"/>
            <a:chOff x="5364088" y="548094"/>
            <a:chExt cx="1974004" cy="15232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2895AB1-DE5D-4D02-B296-C12FE6ECB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631229"/>
              <a:ext cx="1440160" cy="14401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BD5F07-0C32-446F-8FA9-9F6C2F1D1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553131">
              <a:off x="6738658" y="548094"/>
              <a:ext cx="599434" cy="599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970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1</a:t>
            </a:r>
          </a:p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“Add Tag”</a:t>
            </a:r>
            <a:endParaRPr lang="en-US" altLang="ko-KR" sz="28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CC4092E-819D-449E-87D6-B7697F18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491" y="492573"/>
            <a:ext cx="457690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2</a:t>
            </a:r>
          </a:p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“Save”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A4C457-26B6-4795-964B-04AF064D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2191893"/>
            <a:ext cx="4915159" cy="248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81AA2-5564-4C7E-B300-1E3751E17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0" r="-2" b="13710"/>
          <a:stretch/>
        </p:blipFill>
        <p:spPr>
          <a:xfrm>
            <a:off x="20" y="10"/>
            <a:ext cx="9143980" cy="6003842"/>
          </a:xfrm>
          <a:custGeom>
            <a:avLst/>
            <a:gdLst>
              <a:gd name="connsiteX0" fmla="*/ 0 w 12187427"/>
              <a:gd name="connsiteY0" fmla="*/ 0 h 6003852"/>
              <a:gd name="connsiteX1" fmla="*/ 12187427 w 12187427"/>
              <a:gd name="connsiteY1" fmla="*/ 0 h 6003852"/>
              <a:gd name="connsiteX2" fmla="*/ 12187427 w 12187427"/>
              <a:gd name="connsiteY2" fmla="*/ 4772371 h 6003852"/>
              <a:gd name="connsiteX3" fmla="*/ 11865111 w 12187427"/>
              <a:gd name="connsiteY3" fmla="*/ 4913285 h 6003852"/>
              <a:gd name="connsiteX4" fmla="*/ 6096000 w 12187427"/>
              <a:gd name="connsiteY4" fmla="*/ 6003852 h 6003852"/>
              <a:gd name="connsiteX5" fmla="*/ 3601 w 12187427"/>
              <a:gd name="connsiteY5" fmla="*/ 4771946 h 6003852"/>
              <a:gd name="connsiteX6" fmla="*/ 0 w 12187427"/>
              <a:gd name="connsiteY6" fmla="*/ 4770223 h 60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B9D010-96DB-4A4D-8000-775877833B72}"/>
              </a:ext>
            </a:extLst>
          </p:cNvPr>
          <p:cNvSpPr/>
          <p:nvPr/>
        </p:nvSpPr>
        <p:spPr>
          <a:xfrm>
            <a:off x="4932040" y="2132856"/>
            <a:ext cx="24000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600" dirty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421964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3</a:t>
            </a:r>
          </a:p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“Set Tag”</a:t>
            </a:r>
            <a:endParaRPr lang="en-US" altLang="ko-KR" sz="28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533F594-64D7-4B03-B607-4F06A7F3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1341267"/>
            <a:ext cx="4915159" cy="41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2. Tag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로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오브젝트들의 이름이 겹칠 때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☞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태그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(Tag)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로 찾자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달아서 게임 오브젝트를 그 태그로 찾자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Class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정의된 </a:t>
            </a:r>
            <a:b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FindGameObjectWithTag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48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B46EDF-B906-45B8-91C3-61228E7E2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8" y="0"/>
            <a:ext cx="7742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3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551CB3-E698-43A5-B3C3-64821D0B0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59" y="2361060"/>
            <a:ext cx="4148881" cy="41488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</a:t>
            </a:r>
            <a:r>
              <a:rPr lang="ko-KR" altLang="en-US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게임오브젝트를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이용해보자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이동해보자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FFD87C5-68D7-4ECA-BB4E-26C6F3363E17}"/>
              </a:ext>
            </a:extLst>
          </p:cNvPr>
          <p:cNvSpPr/>
          <p:nvPr/>
        </p:nvSpPr>
        <p:spPr>
          <a:xfrm>
            <a:off x="3229769" y="5189934"/>
            <a:ext cx="1368152" cy="12241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Player</a:t>
            </a:r>
            <a:endParaRPr lang="ko-KR" altLang="en-US" dirty="0">
              <a:solidFill>
                <a:schemeClr val="accent2"/>
              </a:solidFill>
              <a:highlight>
                <a:srgbClr val="FFFF00"/>
              </a:highlight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B4FFD73-D16B-47EF-970B-DE2BCCC93A61}"/>
              </a:ext>
            </a:extLst>
          </p:cNvPr>
          <p:cNvSpPr/>
          <p:nvPr/>
        </p:nvSpPr>
        <p:spPr>
          <a:xfrm>
            <a:off x="4427984" y="2739653"/>
            <a:ext cx="1368152" cy="12241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5"/>
                </a:solidFill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endParaRPr lang="ko-KR" altLang="en-US" dirty="0">
              <a:solidFill>
                <a:schemeClr val="accent5"/>
              </a:solidFill>
              <a:highlight>
                <a:srgbClr val="FFFF00"/>
              </a:highlight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38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총알 구현하기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52976D0-D2A5-4FBE-9B45-A135F7219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생성하기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총알이 충돌했을 때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#Destroy(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적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구분하기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D2F2CF-4B4F-4172-A874-9FBF3ACF9338}"/>
              </a:ext>
            </a:extLst>
          </p:cNvPr>
          <p:cNvSpPr/>
          <p:nvPr/>
        </p:nvSpPr>
        <p:spPr>
          <a:xfrm>
            <a:off x="3285441" y="3933056"/>
            <a:ext cx="452880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발사해서 적을 죽이는 것까지 구현해봅시다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43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ko-KR" altLang="en-US" sz="3850" b="1">
                <a:latin typeface="210 앱굴림 R" panose="02020603020101020101" pitchFamily="18" charset="-127"/>
                <a:ea typeface="210 앱굴림 R" panose="02020603020101020101" pitchFamily="18" charset="-127"/>
              </a:rPr>
              <a:t>발사할 총알을 만들자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844825"/>
            <a:ext cx="5899202" cy="4171346"/>
          </a:xfrm>
        </p:spPr>
        <p:txBody>
          <a:bodyPr anchor="ctr">
            <a:normAutofit/>
          </a:bodyPr>
          <a:lstStyle/>
          <a:p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먼저 총알을 만들어봅시다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1. 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잘 만든다</a:t>
            </a:r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2. 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속도 부여</a:t>
            </a:r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게임 오브젝트를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Prefab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만들자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Hierarchy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창에서 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Project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창으로 끌어당기기 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(Drag and Drop)</a:t>
            </a:r>
          </a:p>
          <a:p>
            <a:pPr marL="0" indent="0">
              <a:buNone/>
            </a:pPr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Prefab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이란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저장해두는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삭제해도 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Asset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남아있다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8D7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F495E-9D77-4111-89C6-47CAC81F2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발사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en-US" altLang="ko-KR" b="1" dirty="0">
                <a:solidFill>
                  <a:srgbClr val="0070C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&lt;Step 1&gt; </a:t>
            </a:r>
            <a:r>
              <a:rPr lang="en-US" altLang="ko-KR" sz="28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sz="20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ShootBullet_1 </a:t>
            </a:r>
            <a:r>
              <a:rPr lang="ko-KR" altLang="en-US" sz="20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씬 참고</a:t>
            </a:r>
            <a:r>
              <a:rPr lang="en-US" altLang="ko-KR" sz="20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9AD97130-49A2-495B-A42E-DFDFBC0650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545991"/>
              </p:ext>
            </p:extLst>
          </p:nvPr>
        </p:nvGraphicFramePr>
        <p:xfrm>
          <a:off x="395536" y="1828800"/>
          <a:ext cx="8352928" cy="43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955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32A6D-D1ED-4E0A-A320-E89A6348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Create </a:t>
            </a:r>
            <a:r>
              <a:rPr lang="en-US" altLang="ko-KR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GameObject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F565C2-76E0-407C-AB04-0EDE7EDCBC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528" y="1268760"/>
            <a:ext cx="5980944" cy="547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1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발사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en-US" altLang="ko-KR" b="1" dirty="0">
                <a:solidFill>
                  <a:srgbClr val="0070C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&lt;Step 2&gt;</a:t>
            </a:r>
            <a:endParaRPr lang="ko-KR" altLang="en-US" b="1" dirty="0">
              <a:solidFill>
                <a:srgbClr val="0070C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00808"/>
            <a:ext cx="8517632" cy="4882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Space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키를 누르면 총알 발사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!!!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Update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넣으면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부왁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키를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누르고 있을 동안이 아니라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누를 때만 발사하도록 해보자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GetKey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누르고 있을 동안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GetKeyDown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누를 때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GetKeyUp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누르고 있다가 뗄 때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973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5146F-E779-4E60-B189-CF6E9E22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Just </a:t>
            </a:r>
            <a:r>
              <a:rPr lang="en-US" altLang="ko-KR" dirty="0" err="1"/>
              <a:t>GetKey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BE186-D6CF-45CD-A6D6-4C8ED3769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35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2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636898" y="1257180"/>
            <a:ext cx="5265928" cy="4343639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큐브 이동시키기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Transform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en-US" altLang="ko-KR" sz="1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Rigidbody.Velocity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- 2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가지 방법으로 큐브 이동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Find(“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이름</a:t>
            </a: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Tag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란</a:t>
            </a: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오브젝트들 구분하기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Find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한 오브젝트로 이동하기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endParaRPr lang="en-US" altLang="ko-KR" sz="7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구현하기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생성하기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총알의 충돌 감지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종류 구분하기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적 만들기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적 자동 사격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Player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사망 구현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총알을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쏘면서 목표 지점까지 가기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2D </a:t>
            </a: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프로젝트는</a:t>
            </a:r>
            <a:r>
              <a:rPr lang="en-US" altLang="ko-KR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?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- 3D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와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거의 비슷하다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나중에 시간이 된다면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9CE61-530D-4D2D-818A-46D560AA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GetKeyDown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068EA-2DB0-4E82-8890-0D2BF15CB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8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발사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en-US" altLang="ko-KR" b="1" dirty="0">
                <a:solidFill>
                  <a:srgbClr val="0070C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&lt;Step 3&gt;</a:t>
            </a:r>
            <a:endParaRPr lang="ko-KR" altLang="en-US" b="1" dirty="0">
              <a:solidFill>
                <a:srgbClr val="0070C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00808"/>
            <a:ext cx="8517632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Space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계속 누르고 있으면 자동 발사하게 하고 싶다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초마다 자동 발사하는 것을 구현해봅시다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초가 지났는지를 판별할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Timer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필요하다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시간에 관한 것은 하나만 배웠다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바로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Time.deltaTime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이전 프레임이 걸린 시간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021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CD24A-B746-41B5-AAED-965EA126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83D9C-8D9E-407B-9C38-E026C3662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13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83388-7AB5-42AA-AFC9-D9F0BDFC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b="1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총알이 </a:t>
            </a:r>
            <a:br>
              <a:rPr lang="en-US" altLang="ko-KR" b="1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ko-KR" altLang="en-US" b="1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충돌했을 때</a:t>
            </a:r>
            <a:endParaRPr lang="en-US" altLang="ko-KR" kern="1200" dirty="0">
              <a:solidFill>
                <a:schemeClr val="tx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15" name="내용 개체 틀 2">
            <a:extLst>
              <a:ext uri="{FF2B5EF4-FFF2-40B4-BE49-F238E27FC236}">
                <a16:creationId xmlns:a16="http://schemas.microsoft.com/office/drawing/2014/main" id="{69D3C129-F707-4A9E-A319-D4E8115C7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0255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2859C87-B435-4553-BDCD-B02321895F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60848"/>
            <a:ext cx="1436390" cy="1436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7DA686-09A9-48A9-8C23-1E90F371AF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3518" y="5377976"/>
            <a:ext cx="666794" cy="666794"/>
          </a:xfrm>
          <a:prstGeom prst="rect">
            <a:avLst/>
          </a:prstGeom>
        </p:spPr>
      </p:pic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5E6FD215-6A59-4F07-A209-10DE4EDDC1D1}"/>
              </a:ext>
            </a:extLst>
          </p:cNvPr>
          <p:cNvSpPr/>
          <p:nvPr/>
        </p:nvSpPr>
        <p:spPr>
          <a:xfrm>
            <a:off x="7308304" y="4221089"/>
            <a:ext cx="2160240" cy="1141894"/>
          </a:xfrm>
          <a:prstGeom prst="cloudCallout">
            <a:avLst>
              <a:gd name="adj1" fmla="val -50896"/>
              <a:gd name="adj2" fmla="val 53986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공에 맞으면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HP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감소시키고 공을 없애자 </a:t>
            </a:r>
          </a:p>
        </p:txBody>
      </p:sp>
    </p:spTree>
    <p:extLst>
      <p:ext uri="{BB962C8B-B14F-4D97-AF65-F5344CB8AC3E}">
        <p14:creationId xmlns:p14="http://schemas.microsoft.com/office/powerpoint/2010/main" val="105581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FEE24-EC99-4574-8D73-491C4AC38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432" y="1539056"/>
            <a:ext cx="3203848" cy="37798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latinLnBrk="0">
              <a:lnSpc>
                <a:spcPct val="90000"/>
              </a:lnSpc>
            </a:pPr>
            <a:r>
              <a:rPr lang="ko-KR" altLang="en-US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먼저</a:t>
            </a:r>
            <a:r>
              <a:rPr lang="en-US" altLang="ko-KR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, </a:t>
            </a:r>
            <a:r>
              <a:rPr lang="ko-KR" altLang="en-US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유니티가 충돌을 어떻게 처리하는지 배워봅시다</a:t>
            </a:r>
            <a:r>
              <a:rPr lang="en-US" altLang="ko-KR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D08222-E8C7-4593-AECD-605312C2C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" y="801244"/>
            <a:ext cx="5136642" cy="513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55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EB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78902C-ACCC-40DE-8274-CE41C2FBA0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784"/>
            <a:ext cx="7020272" cy="49411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1.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두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모두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Collider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가지고 있어야 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2.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둘 중 하나는 </a:t>
            </a:r>
            <a:r>
              <a:rPr lang="en-US" altLang="ko-KR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가지고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있어야 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(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단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 고정되어 있다면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</a:t>
            </a:r>
            <a:r>
              <a:rPr lang="ko-KR" altLang="en-US" sz="2800" dirty="0">
                <a:highlight>
                  <a:srgbClr val="FFFF0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움직이는 쪽이 </a:t>
            </a:r>
            <a:r>
              <a:rPr lang="en-US" altLang="ko-KR" sz="2800" dirty="0" err="1">
                <a:highlight>
                  <a:srgbClr val="FFFF0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가지고 있어야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6873F96-8B3E-4DEA-9B5B-0D64B1C0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32656"/>
            <a:ext cx="6840760" cy="114300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유니티의 충돌하기 위한 조건들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301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63D8A-EFD8-4FA8-9116-785FA41B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유니티의 충돌의 종류</a:t>
            </a:r>
            <a:endParaRPr lang="ko-KR" altLang="en-US" dirty="0"/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26C1BF3B-6936-437A-891C-74B002179D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0576254"/>
              </p:ext>
            </p:extLst>
          </p:nvPr>
        </p:nvGraphicFramePr>
        <p:xfrm>
          <a:off x="0" y="1772816"/>
          <a:ext cx="9144000" cy="489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9CEF73A-CA83-49BE-B735-91099D8606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2188">
            <a:off x="2127846" y="2497013"/>
            <a:ext cx="1069943" cy="1069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C58AD3-8364-4E95-8700-55EE492F0F8C}"/>
              </a:ext>
            </a:extLst>
          </p:cNvPr>
          <p:cNvSpPr/>
          <p:nvPr/>
        </p:nvSpPr>
        <p:spPr>
          <a:xfrm>
            <a:off x="6588224" y="3140968"/>
            <a:ext cx="648726" cy="576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감지</a:t>
            </a:r>
          </a:p>
        </p:txBody>
      </p:sp>
    </p:spTree>
    <p:extLst>
      <p:ext uri="{BB962C8B-B14F-4D97-AF65-F5344CB8AC3E}">
        <p14:creationId xmlns:p14="http://schemas.microsoft.com/office/powerpoint/2010/main" val="2832460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054D06D-F1BA-465E-975E-5676E468368F}"/>
              </a:ext>
            </a:extLst>
          </p:cNvPr>
          <p:cNvSpPr txBox="1">
            <a:spLocks/>
          </p:cNvSpPr>
          <p:nvPr/>
        </p:nvSpPr>
        <p:spPr>
          <a:xfrm>
            <a:off x="3716515" y="2682433"/>
            <a:ext cx="5031949" cy="3215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100" dirty="0"/>
              <a:t>Collider</a:t>
            </a:r>
            <a:r>
              <a:rPr lang="ko-KR" altLang="en-US" sz="2100" dirty="0"/>
              <a:t>를 달면 기본적으로 물리적인 충돌을 일으키면서 충돌을 감지한다</a:t>
            </a:r>
            <a:r>
              <a:rPr lang="en-US" altLang="ko-KR" sz="2100" dirty="0"/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2100" dirty="0"/>
          </a:p>
          <a:p>
            <a:pPr marL="0" indent="0">
              <a:buFont typeface="Arial" pitchFamily="34" charset="0"/>
              <a:buNone/>
            </a:pPr>
            <a:r>
              <a:rPr lang="ko-KR" altLang="en-US" sz="2100" dirty="0"/>
              <a:t>예를 들어서</a:t>
            </a:r>
            <a:r>
              <a:rPr lang="en-US" altLang="ko-KR" sz="2100" dirty="0"/>
              <a:t>,</a:t>
            </a:r>
          </a:p>
          <a:p>
            <a:r>
              <a:rPr lang="ko-KR" altLang="en-US" sz="2100" dirty="0"/>
              <a:t>물체 두개를 물리적으로 충돌시키고 싶다</a:t>
            </a:r>
            <a:r>
              <a:rPr lang="en-US" altLang="ko-KR" sz="2100" dirty="0"/>
              <a:t>!</a:t>
            </a:r>
          </a:p>
          <a:p>
            <a:endParaRPr lang="en-US" altLang="ko-KR" sz="2100" dirty="0"/>
          </a:p>
          <a:p>
            <a:endParaRPr lang="en-US" altLang="ko-KR" sz="2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 충돌</a:t>
            </a:r>
            <a:r>
              <a:rPr lang="en-US" altLang="ko-KR">
                <a:latin typeface="210 앱굴림 B" panose="02020603020101020101" pitchFamily="18" charset="-127"/>
                <a:ea typeface="210 앱굴림 B" panose="02020603020101020101" pitchFamily="18" charset="-127"/>
              </a:rPr>
              <a:t>: Collision</a:t>
            </a:r>
            <a:endParaRPr lang="ko-KR" altLang="en-US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A5F38B4-303D-4E94-9576-93A539280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7" y="2811104"/>
            <a:ext cx="2524860" cy="25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36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Collision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D7AF6-18BC-4D10-B922-55E8A87DE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b="1" dirty="0"/>
              <a:t>Collision Detection</a:t>
            </a:r>
            <a:r>
              <a:rPr lang="ko-KR" altLang="en-US" sz="3600" b="1" dirty="0"/>
              <a:t>의 종류</a:t>
            </a:r>
            <a:endParaRPr lang="en-US" altLang="ko-KR" sz="3600" b="1" dirty="0"/>
          </a:p>
          <a:p>
            <a:r>
              <a:rPr lang="ko-KR" altLang="en-US" dirty="0"/>
              <a:t>충돌 시작할 때 </a:t>
            </a:r>
            <a:r>
              <a:rPr lang="en-US" altLang="ko-KR" dirty="0"/>
              <a:t>(= </a:t>
            </a:r>
            <a:r>
              <a:rPr lang="ko-KR" altLang="en-US" dirty="0"/>
              <a:t>닿았을 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OnCollisionEnter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  <a:endParaRPr lang="en-US" altLang="ko-KR" dirty="0"/>
          </a:p>
          <a:p>
            <a:r>
              <a:rPr lang="ko-KR" altLang="en-US" dirty="0"/>
              <a:t>충돌이 지속되는 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OnCollisionStay</a:t>
            </a:r>
            <a:r>
              <a:rPr lang="en-US" altLang="ko-KR" dirty="0"/>
              <a:t> </a:t>
            </a:r>
            <a:r>
              <a:rPr lang="ko-KR" altLang="en-US" dirty="0"/>
              <a:t>함수 매 프레임마다 호출</a:t>
            </a:r>
            <a:endParaRPr lang="en-US" altLang="ko-KR" dirty="0"/>
          </a:p>
          <a:p>
            <a:r>
              <a:rPr lang="ko-KR" altLang="en-US" dirty="0"/>
              <a:t>충돌 끝날 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OnCollisionExit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152716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34D68-97B6-4142-8E13-5C9160A2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Collision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35015-5A68-4928-A2CB-B0C3A9F8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그럼 </a:t>
            </a:r>
            <a:r>
              <a:rPr lang="en-US" altLang="ko-KR" dirty="0" err="1"/>
              <a:t>OnCollision</a:t>
            </a:r>
            <a:r>
              <a:rPr lang="en-US" altLang="ko-KR" dirty="0"/>
              <a:t>****</a:t>
            </a:r>
            <a:r>
              <a:rPr lang="ko-KR" altLang="en-US" dirty="0"/>
              <a:t>함수들은 어떻게 작동할까요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BAAM!!!</a:t>
            </a:r>
          </a:p>
        </p:txBody>
      </p:sp>
    </p:spTree>
    <p:extLst>
      <p:ext uri="{BB962C8B-B14F-4D97-AF65-F5344CB8AC3E}">
        <p14:creationId xmlns:p14="http://schemas.microsoft.com/office/powerpoint/2010/main" val="46268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Cube</a:t>
            </a: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 이동시키기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07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7A644-E70C-4FE5-B845-80BF34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 충돌</a:t>
            </a:r>
            <a:r>
              <a:rPr lang="en-US" altLang="ko-KR">
                <a:latin typeface="210 앱굴림 B" panose="02020603020101020101" pitchFamily="18" charset="-127"/>
                <a:ea typeface="210 앱굴림 B" panose="02020603020101020101" pitchFamily="18" charset="-127"/>
              </a:rPr>
              <a:t>: Trigger</a:t>
            </a:r>
            <a:endParaRPr lang="ko-KR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7E625D8-7238-4600-8E2D-E774DDC6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82433"/>
            <a:ext cx="2411020" cy="241102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FF39E-F43E-463C-91FC-12D19E67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5031949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100" dirty="0"/>
              <a:t>Collider</a:t>
            </a:r>
            <a:r>
              <a:rPr lang="ko-KR" altLang="en-US" sz="2100" dirty="0"/>
              <a:t>를 감지용으로 사용하고 싶을 때</a:t>
            </a:r>
            <a:endParaRPr lang="en-US" altLang="ko-KR" sz="2100" dirty="0"/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ko-KR" altLang="en-US" sz="2100" dirty="0"/>
              <a:t>예를 들어서</a:t>
            </a:r>
            <a:r>
              <a:rPr lang="en-US" altLang="ko-KR" sz="2100" dirty="0"/>
              <a:t>,</a:t>
            </a:r>
          </a:p>
          <a:p>
            <a:r>
              <a:rPr lang="ko-KR" altLang="en-US" sz="2100" dirty="0"/>
              <a:t>어떤 공간에 들어왔음을 감지하고 싶을 때</a:t>
            </a:r>
            <a:endParaRPr lang="en-US" altLang="ko-KR" sz="2100" dirty="0"/>
          </a:p>
          <a:p>
            <a:r>
              <a:rPr lang="ko-KR" altLang="en-US" sz="2100" dirty="0"/>
              <a:t>독 병에 근처에 가면 병을 줍는다</a:t>
            </a:r>
            <a:r>
              <a:rPr lang="en-US" altLang="ko-KR" sz="2100" dirty="0"/>
              <a:t>!</a:t>
            </a:r>
          </a:p>
          <a:p>
            <a:pPr marL="0" indent="0">
              <a:buNone/>
            </a:pP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2929744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Collider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를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Trigger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로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D7AF6-18BC-4D10-B922-55E8A87DE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/>
              <a:t>Trigger</a:t>
            </a:r>
            <a:r>
              <a:rPr lang="ko-KR" altLang="en-US" dirty="0"/>
              <a:t>로 쓰려면 </a:t>
            </a:r>
            <a:r>
              <a:rPr lang="en-US" altLang="ko-KR" dirty="0"/>
              <a:t>Collider</a:t>
            </a:r>
            <a:r>
              <a:rPr lang="ko-KR" altLang="en-US" dirty="0"/>
              <a:t>의 </a:t>
            </a:r>
            <a:br>
              <a:rPr lang="en-US" altLang="ko-KR" dirty="0"/>
            </a:br>
            <a:r>
              <a:rPr lang="en-US" altLang="ko-KR" dirty="0" err="1">
                <a:highlight>
                  <a:srgbClr val="FFFF00"/>
                </a:highlight>
              </a:rPr>
              <a:t>isTrigger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속성을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체크</a:t>
            </a:r>
            <a:r>
              <a:rPr lang="ko-KR" altLang="en-US" dirty="0"/>
              <a:t>해야 합니다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) </a:t>
            </a:r>
            <a:r>
              <a:rPr lang="en-US" altLang="ko-KR" dirty="0" err="1"/>
              <a:t>isTrigger</a:t>
            </a:r>
            <a:r>
              <a:rPr lang="ko-KR" altLang="en-US" dirty="0"/>
              <a:t>가 체크된 물체는 </a:t>
            </a:r>
            <a:br>
              <a:rPr lang="en-US" altLang="ko-KR" dirty="0"/>
            </a:br>
            <a:r>
              <a:rPr lang="ko-KR" altLang="en-US" dirty="0"/>
              <a:t>다른 물체에 부딪히지 않습니다</a:t>
            </a:r>
            <a:r>
              <a:rPr lang="en-US" altLang="ko-KR" dirty="0"/>
              <a:t>! </a:t>
            </a:r>
            <a:br>
              <a:rPr lang="en-US" altLang="ko-KR" dirty="0"/>
            </a:br>
            <a:r>
              <a:rPr lang="ko-KR" altLang="en-US" dirty="0"/>
              <a:t>다른 물체와 닿으면 그저 뚫고 지나갑니다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98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Trigger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D7AF6-18BC-4D10-B922-55E8A87DE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Trigger</a:t>
            </a:r>
            <a:r>
              <a:rPr lang="ko-KR" altLang="en-US" sz="3600" dirty="0"/>
              <a:t>면 충돌했을 때 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 err="1"/>
              <a:t>OnCollision</a:t>
            </a:r>
            <a:r>
              <a:rPr lang="en-US" altLang="ko-KR" sz="3600" dirty="0"/>
              <a:t>****</a:t>
            </a:r>
            <a:r>
              <a:rPr lang="ko-KR" altLang="en-US" sz="3600" dirty="0"/>
              <a:t>함수가 아니라 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 err="1"/>
              <a:t>OnTrigger</a:t>
            </a:r>
            <a:r>
              <a:rPr lang="en-US" altLang="ko-KR" sz="3600" dirty="0"/>
              <a:t>****</a:t>
            </a:r>
            <a:r>
              <a:rPr lang="ko-KR" altLang="en-US" sz="3600" dirty="0"/>
              <a:t>함수를 호출합니다</a:t>
            </a:r>
            <a:endParaRPr lang="en-US" altLang="ko-KR" sz="36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4200" b="1" dirty="0"/>
              <a:t>Trigger Detection</a:t>
            </a:r>
            <a:r>
              <a:rPr lang="ko-KR" altLang="en-US" sz="4200" b="1" dirty="0"/>
              <a:t>의 종류</a:t>
            </a:r>
            <a:endParaRPr lang="en-US" altLang="ko-KR" sz="4200" b="1" dirty="0"/>
          </a:p>
          <a:p>
            <a:r>
              <a:rPr lang="ko-KR" altLang="en-US" dirty="0"/>
              <a:t>충돌 시작할 때 </a:t>
            </a:r>
            <a:r>
              <a:rPr lang="en-US" altLang="ko-KR" dirty="0"/>
              <a:t>(= </a:t>
            </a:r>
            <a:r>
              <a:rPr lang="ko-KR" altLang="en-US" dirty="0"/>
              <a:t>닿았을 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OnTriggerEnter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  <a:endParaRPr lang="en-US" altLang="ko-KR" dirty="0"/>
          </a:p>
          <a:p>
            <a:r>
              <a:rPr lang="ko-KR" altLang="en-US" dirty="0"/>
              <a:t>충돌이 지속되는 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OnTriggerStay</a:t>
            </a:r>
            <a:r>
              <a:rPr lang="en-US" altLang="ko-KR" dirty="0"/>
              <a:t> </a:t>
            </a:r>
            <a:r>
              <a:rPr lang="ko-KR" altLang="en-US" dirty="0"/>
              <a:t>함수 매 프레임마다 호출</a:t>
            </a:r>
            <a:endParaRPr lang="en-US" altLang="ko-KR" dirty="0"/>
          </a:p>
          <a:p>
            <a:r>
              <a:rPr lang="ko-KR" altLang="en-US" dirty="0"/>
              <a:t>충돌 끝날 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OnTriggerExit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1458301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34D68-97B6-4142-8E13-5C9160A2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Trigger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35015-5A68-4928-A2CB-B0C3A9F8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그럼 </a:t>
            </a:r>
            <a:r>
              <a:rPr lang="en-US" altLang="ko-KR" dirty="0" err="1"/>
              <a:t>OnTrigger</a:t>
            </a:r>
            <a:r>
              <a:rPr lang="en-US" altLang="ko-KR" dirty="0"/>
              <a:t>****</a:t>
            </a:r>
            <a:r>
              <a:rPr lang="ko-KR" altLang="en-US" dirty="0"/>
              <a:t>함수들은 어떻게 작동할까요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 err="1"/>
              <a:t>OnCollision</a:t>
            </a:r>
            <a:r>
              <a:rPr lang="en-US" altLang="ko-KR" dirty="0"/>
              <a:t>****</a:t>
            </a:r>
            <a:r>
              <a:rPr lang="ko-KR" altLang="en-US" dirty="0"/>
              <a:t>함수들과 마찬가지로 인자에 충돌한 애 </a:t>
            </a:r>
            <a:r>
              <a:rPr lang="ko-KR" altLang="en-US" dirty="0" err="1"/>
              <a:t>던져줌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But Type</a:t>
            </a:r>
            <a:r>
              <a:rPr lang="ko-KR" altLang="en-US" dirty="0"/>
              <a:t>이 달라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en-US" altLang="ko-KR" dirty="0"/>
              <a:t>Collider </a:t>
            </a:r>
            <a:r>
              <a:rPr lang="ko-KR" altLang="en-US" dirty="0"/>
              <a:t>형태로 </a:t>
            </a:r>
            <a:r>
              <a:rPr lang="ko-KR" altLang="en-US" dirty="0" err="1"/>
              <a:t>줌ㅇㅇ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8698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적은 어떻게 죽이나요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106272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충돌한 것까지 구현함 </a:t>
            </a:r>
            <a:r>
              <a:rPr lang="ko-KR" altLang="en-US" dirty="0" err="1"/>
              <a:t>ㅇㅇ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적은 어떻게 없앰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Destroy</a:t>
            </a:r>
            <a:r>
              <a:rPr lang="ko-KR" altLang="en-US" dirty="0"/>
              <a:t>함수 쓰면 </a:t>
            </a:r>
            <a:r>
              <a:rPr lang="ko-KR" altLang="en-US" dirty="0" err="1"/>
              <a:t>ㅇㅋ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Destroy(</a:t>
            </a:r>
            <a:r>
              <a:rPr lang="ko-KR" altLang="en-US" dirty="0" err="1"/>
              <a:t>게임오브젝트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전달한 </a:t>
            </a:r>
            <a:r>
              <a:rPr lang="ko-KR" altLang="en-US" dirty="0" err="1"/>
              <a:t>게임오브젝트를</a:t>
            </a:r>
            <a:r>
              <a:rPr lang="ko-KR" altLang="en-US" dirty="0"/>
              <a:t> 없애는 함수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5002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106272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Destroy</a:t>
            </a:r>
            <a:r>
              <a:rPr lang="ko-KR" altLang="en-US" dirty="0"/>
              <a:t>함수는 유니티의 </a:t>
            </a:r>
            <a:r>
              <a:rPr lang="en-US" altLang="ko-KR" dirty="0" err="1"/>
              <a:t>GameObject</a:t>
            </a:r>
            <a:r>
              <a:rPr lang="en-US" altLang="ko-KR" dirty="0"/>
              <a:t>, Component, Asset</a:t>
            </a:r>
            <a:r>
              <a:rPr lang="ko-KR" altLang="en-US" dirty="0"/>
              <a:t>을 없애는 함수입니다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 err="1"/>
              <a:t>게임오브젝트를</a:t>
            </a:r>
            <a:r>
              <a:rPr lang="ko-KR" altLang="en-US" dirty="0"/>
              <a:t> 삭제하고 싶으면 정확하게 없앨 </a:t>
            </a:r>
            <a:r>
              <a:rPr lang="ko-KR" altLang="en-US" dirty="0" err="1"/>
              <a:t>게임오브젝트를</a:t>
            </a:r>
            <a:r>
              <a:rPr lang="ko-KR" altLang="en-US" dirty="0"/>
              <a:t> 인자로 줘야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Destroy(</a:t>
            </a:r>
            <a:r>
              <a:rPr lang="en-US" altLang="ko-KR" dirty="0">
                <a:solidFill>
                  <a:schemeClr val="accent2"/>
                </a:solidFill>
              </a:rPr>
              <a:t>this</a:t>
            </a:r>
            <a:r>
              <a:rPr lang="en-US" altLang="ko-KR" dirty="0"/>
              <a:t>);</a:t>
            </a:r>
            <a:r>
              <a:rPr lang="en-US" altLang="ko-KR" dirty="0">
                <a:solidFill>
                  <a:schemeClr val="accent2"/>
                </a:solidFill>
              </a:rPr>
              <a:t> // </a:t>
            </a:r>
            <a:r>
              <a:rPr lang="ko-KR" altLang="en-US" dirty="0">
                <a:solidFill>
                  <a:schemeClr val="accent2"/>
                </a:solidFill>
              </a:rPr>
              <a:t>의도한 코드인가요</a:t>
            </a:r>
            <a:r>
              <a:rPr lang="en-US" altLang="ko-KR" dirty="0">
                <a:solidFill>
                  <a:schemeClr val="accent2"/>
                </a:solidFill>
              </a:rPr>
              <a:t>? </a:t>
            </a:r>
            <a:r>
              <a:rPr lang="ko-KR" altLang="en-US" dirty="0">
                <a:solidFill>
                  <a:schemeClr val="accent2"/>
                </a:solidFill>
              </a:rPr>
              <a:t>조심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스크립트만 삭제</a:t>
            </a:r>
            <a:r>
              <a:rPr lang="en-US" altLang="ko-KR" dirty="0"/>
              <a:t>. </a:t>
            </a:r>
            <a:r>
              <a:rPr lang="ko-KR" altLang="en-US" dirty="0" err="1"/>
              <a:t>게임오브젝트는</a:t>
            </a:r>
            <a:r>
              <a:rPr lang="ko-KR" altLang="en-US" dirty="0"/>
              <a:t> 살아있음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Destroy(</a:t>
            </a:r>
            <a:r>
              <a:rPr lang="en-US" altLang="ko-KR" dirty="0" err="1">
                <a:solidFill>
                  <a:schemeClr val="accent1"/>
                </a:solidFill>
              </a:rPr>
              <a:t>this.gameObject</a:t>
            </a:r>
            <a:r>
              <a:rPr lang="en-US" altLang="ko-KR" dirty="0"/>
              <a:t>);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이 스크립트를 달고 있는 </a:t>
            </a:r>
            <a:r>
              <a:rPr lang="ko-KR" altLang="en-US" dirty="0" err="1"/>
              <a:t>게임오브젝트</a:t>
            </a:r>
            <a:r>
              <a:rPr lang="ko-KR" altLang="en-US" dirty="0"/>
              <a:t> 삭제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690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</a:t>
            </a:r>
            <a:r>
              <a:rPr lang="ko-KR" altLang="en-US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완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벽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구현 </a:t>
            </a:r>
            <a:r>
              <a:rPr lang="ko-KR" altLang="en-US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ㄱㄱ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106272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써서 다른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게임오브젝트와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충돌하면 없애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버립시당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쓸 때 순서 주의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1.  Destroy(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this.gameObject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2.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이후 코드 실행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&lt;-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실행 안됨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왜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실행할 객체를 파괴했기 때문이다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473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" y="332656"/>
            <a:ext cx="8661648" cy="1143000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총알이 충돌하는 </a:t>
            </a:r>
            <a:r>
              <a:rPr lang="ko-KR" altLang="en-US" sz="3600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게임오브젝트들을</a:t>
            </a:r>
            <a:r>
              <a:rPr lang="ko-KR" altLang="en-US" sz="36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구분해보자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지금 구현한 것은 부딪치기만 하면 </a:t>
            </a:r>
            <a:b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 없애 버리는 코드입니다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어떻게 구분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</a:p>
          <a:p>
            <a:pPr lvl="1"/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달아서 구분하면 쉬움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(Tip) </a:t>
            </a:r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CompareTag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(“tag”)</a:t>
            </a:r>
          </a:p>
          <a:p>
            <a:pPr lvl="1"/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방법 쓰셔도 </a:t>
            </a:r>
            <a:r>
              <a:rPr lang="ko-KR" altLang="en-US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됩니당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606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" y="332656"/>
            <a:ext cx="8661648" cy="1143000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총알이 멀리 가서 더 이상 필요 없을 때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정리해주자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vl="1"/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Destroy(target,5) //5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 후에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vl="1"/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void </a:t>
            </a:r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OnBecameInvisible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(){ } //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안보이게 되면 호출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72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적 만들기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자동 사격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#Player 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사망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17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375864C-16D8-4EEA-B803-2856E2F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366" r="1" b="12816"/>
          <a:stretch/>
        </p:blipFill>
        <p:spPr>
          <a:xfrm>
            <a:off x="20" y="10"/>
            <a:ext cx="3563868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477935" y="0"/>
            <a:ext cx="566606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996" y="640082"/>
            <a:ext cx="4705943" cy="916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6000" b="1" kern="12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994" y="1700808"/>
            <a:ext cx="5185985" cy="4680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모든 오브젝트는 </a:t>
            </a: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가짐</a:t>
            </a:r>
            <a:endParaRPr lang="en-US" altLang="ko-KR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오브젝트의 위치</a:t>
            </a: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회전 그리고</a:t>
            </a:r>
            <a:endParaRPr lang="en-US" altLang="ko-KR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스케일을 저장하고 다루기 위해서</a:t>
            </a:r>
            <a:endParaRPr lang="en-US" altLang="ko-KR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사용합니다</a:t>
            </a: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endParaRPr lang="en-US" altLang="ko-KR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여러가지 값들</a:t>
            </a:r>
            <a:endParaRPr lang="en-US" altLang="ko-KR" sz="2800" b="1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위치</a:t>
            </a:r>
            <a:endParaRPr lang="en-US" altLang="ko-KR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회전</a:t>
            </a:r>
            <a:endParaRPr lang="en-US" altLang="ko-KR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크기</a:t>
            </a:r>
            <a:endParaRPr lang="ko-KR" altLang="en-US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090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적의 공격을 구현해보자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 움직임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Script… 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 총알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Prefab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 총알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</a:p>
          <a:p>
            <a:pPr lvl="1"/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충돌 시 어떻게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pPr lvl="1"/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Z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축으로 전진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 velocity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로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…?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뭘로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pPr lvl="1"/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속도는 얼마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생성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</a:p>
          <a:p>
            <a:pPr lvl="1"/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755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 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사망을 구현해보자 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같이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b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(Game Over)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게임오버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사망씬으로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이동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vl="1"/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SceneManagement.SceneManager.LoadScene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156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</a:t>
            </a:r>
            <a:r>
              <a:rPr lang="ko-KR" altLang="en-US" b="1">
                <a:latin typeface="210 앱굴림 R" panose="02020603020101020101" pitchFamily="18" charset="-127"/>
                <a:ea typeface="210 앱굴림 R" panose="02020603020101020101" pitchFamily="18" charset="-127"/>
              </a:rPr>
              <a:t>쏘면서 목표지점까지 가보자 </a:t>
            </a:r>
            <a:r>
              <a:rPr lang="en-US" altLang="ko-KR" b="1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실습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b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(Game Clear)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클리어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만들자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목표지점에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Collider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설정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isTrigger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체크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목표지점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Trigger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Enter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게임클리어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1613747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2D Project?</a:t>
            </a:r>
            <a:endParaRPr lang="ko-KR" altLang="en-US" sz="4700" b="1" dirty="0">
              <a:solidFill>
                <a:schemeClr val="tx1">
                  <a:lumMod val="85000"/>
                  <a:lumOff val="1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시간이 된다면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 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329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>
                <a:latin typeface="210 앱굴림 R" panose="02020603020101020101" pitchFamily="18" charset="-127"/>
                <a:ea typeface="210 앱굴림 R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517" y="2811104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매뉴얼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https://docs.unity3d.com/Manual/index.html</a:t>
            </a:r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5" y="1478154"/>
            <a:ext cx="3821345" cy="64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b="1" kern="1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Position</a:t>
            </a: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C3EC66-EE3C-4777-B239-06DFA9546D0C}"/>
              </a:ext>
            </a:extLst>
          </p:cNvPr>
          <p:cNvSpPr/>
          <p:nvPr/>
        </p:nvSpPr>
        <p:spPr>
          <a:xfrm>
            <a:off x="4572000" y="1491491"/>
            <a:ext cx="3821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err="1">
                <a:solidFill>
                  <a:prstClr val="black"/>
                </a:solidFill>
                <a:latin typeface="210 앱굴림 R" panose="02020603020101020101" pitchFamily="18" charset="-127"/>
                <a:ea typeface="210 앱굴림 R" panose="02020603020101020101" pitchFamily="18" charset="-127"/>
                <a:cs typeface="+mj-cs"/>
              </a:rPr>
              <a:t>LocalPosition</a:t>
            </a:r>
            <a:endParaRPr lang="ko-KR" altLang="en-US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B60684F-6218-4928-8F2F-AF5886DD5EB1}"/>
              </a:ext>
            </a:extLst>
          </p:cNvPr>
          <p:cNvSpPr txBox="1">
            <a:spLocks/>
          </p:cNvSpPr>
          <p:nvPr/>
        </p:nvSpPr>
        <p:spPr>
          <a:xfrm>
            <a:off x="750655" y="188641"/>
            <a:ext cx="7642689" cy="8879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유니티의 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가지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(Global/Local) 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좌표</a:t>
            </a:r>
            <a:endParaRPr lang="en-US" altLang="ko-KR" sz="32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Position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과 </a:t>
            </a:r>
            <a:r>
              <a:rPr lang="en-US" altLang="ko-KR" sz="3200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LocalPosition</a:t>
            </a:r>
            <a:endParaRPr lang="en-US" altLang="ko-KR" sz="32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7EAC65-707B-4BBA-97D2-94B4E0680683}"/>
              </a:ext>
            </a:extLst>
          </p:cNvPr>
          <p:cNvCxnSpPr>
            <a:cxnSpLocks/>
          </p:cNvCxnSpPr>
          <p:nvPr/>
        </p:nvCxnSpPr>
        <p:spPr>
          <a:xfrm>
            <a:off x="4571999" y="1491491"/>
            <a:ext cx="1" cy="5366509"/>
          </a:xfrm>
          <a:prstGeom prst="line">
            <a:avLst/>
          </a:prstGeom>
          <a:ln w="76200" cmpd="sng">
            <a:solidFill>
              <a:srgbClr val="ACACAC"/>
            </a:solidFill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8D1DFE-D670-4EFD-AA19-F950FF153100}"/>
              </a:ext>
            </a:extLst>
          </p:cNvPr>
          <p:cNvSpPr txBox="1"/>
          <p:nvPr/>
        </p:nvSpPr>
        <p:spPr>
          <a:xfrm>
            <a:off x="1030111" y="2420888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절대적인 위치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Global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좌표를 사용함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World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기준의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원점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(0, 0, 0)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으로부터의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절대적이다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상대적이지 않음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인스펙터에서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보여주는 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가장 최상위 부모의 위치는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절대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위치이다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327C57-3F84-471F-A6DB-6476C18CDD98}"/>
              </a:ext>
            </a:extLst>
          </p:cNvPr>
          <p:cNvSpPr txBox="1"/>
          <p:nvPr/>
        </p:nvSpPr>
        <p:spPr>
          <a:xfrm>
            <a:off x="4851455" y="2420888"/>
            <a:ext cx="326243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상대적인 위치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Local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좌표를 사용함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 기준의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부모로부터의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상대적이다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절대적이지 않음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인스펙터에서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보여주는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모든 자식의 위치는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상대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위치이다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72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B60684F-6218-4928-8F2F-AF5886DD5EB1}"/>
              </a:ext>
            </a:extLst>
          </p:cNvPr>
          <p:cNvSpPr txBox="1">
            <a:spLocks/>
          </p:cNvSpPr>
          <p:nvPr/>
        </p:nvSpPr>
        <p:spPr>
          <a:xfrm>
            <a:off x="2255564" y="987238"/>
            <a:ext cx="4632871" cy="834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4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Debug</a:t>
            </a:r>
            <a:r>
              <a:rPr lang="ko-KR" altLang="en-US" sz="24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찍어서 확인해보자</a:t>
            </a:r>
            <a:endParaRPr lang="en-US" altLang="ko-KR" sz="24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sz="20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PositionTest</a:t>
            </a: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84004F-99E1-49D6-A4F1-A9B78765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72017"/>
            <a:ext cx="9144000" cy="4460023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6D05A5A0-96DD-459F-8171-1236A95BFB31}"/>
              </a:ext>
            </a:extLst>
          </p:cNvPr>
          <p:cNvSpPr txBox="1">
            <a:spLocks/>
          </p:cNvSpPr>
          <p:nvPr/>
        </p:nvSpPr>
        <p:spPr>
          <a:xfrm>
            <a:off x="-1" y="332656"/>
            <a:ext cx="9131007" cy="360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Q. 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부모를 움직이면 자식의 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000" b="1" dirty="0" err="1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인스펙터상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) Position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은 바뀔까요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안 바뀔까요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849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375864C-16D8-4EEA-B803-2856E2F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366" r="1" b="12816"/>
          <a:stretch/>
        </p:blipFill>
        <p:spPr>
          <a:xfrm>
            <a:off x="20" y="10"/>
            <a:ext cx="3563868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477935" y="0"/>
            <a:ext cx="566606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996" y="640082"/>
            <a:ext cx="4705943" cy="916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6000" b="1" dirty="0" err="1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endParaRPr lang="en-US" altLang="ko-KR" sz="6000" b="1" kern="12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996" y="1772813"/>
            <a:ext cx="5185984" cy="44451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GameObject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물리 제어로 동작하게 합니다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여러가지 값들</a:t>
            </a:r>
            <a:endParaRPr lang="en-US" altLang="ko-KR" sz="2400" b="1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Mass: </a:t>
            </a:r>
            <a:r>
              <a:rPr lang="ko-KR" altLang="en-US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질량</a:t>
            </a:r>
            <a:endParaRPr lang="en-US" altLang="ko-KR" sz="20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Drag: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공기 저항</a:t>
            </a:r>
            <a:endParaRPr lang="en-US" altLang="ko-KR" sz="20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Angular Drag: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토크로 회전할 때 공기 저항이 영향을 미치는 정도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Use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Gravity: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중력 작용 여부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Is Kinematic: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물리 엔진으로 제어되지 않고 오로지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으로만 조작됩니다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83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518" y="873832"/>
            <a:ext cx="4978482" cy="17645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가지 방법으로 </a:t>
            </a:r>
            <a:r>
              <a:rPr lang="en-US" altLang="ko-KR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움직여보자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0FDF90-AA52-476C-947C-74BA82576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578" y="2708920"/>
            <a:ext cx="4393910" cy="36004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dirty="0" err="1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MoveObjects</a:t>
            </a:r>
            <a:r>
              <a:rPr lang="en-US" altLang="ko-KR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  <a:p>
            <a:pPr marL="0" indent="0">
              <a:buNone/>
            </a:pPr>
            <a:endParaRPr lang="en-US" altLang="ko-KR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b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ko-KR" altLang="en-US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위치를 바꾼다</a:t>
            </a:r>
            <a:endParaRPr lang="en-US" altLang="ko-KR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 err="1">
                <a:solidFill>
                  <a:srgbClr val="000000"/>
                </a:solidFill>
              </a:rPr>
              <a:t>Rigidbody</a:t>
            </a:r>
            <a:r>
              <a:rPr lang="en-US" altLang="ko-KR" sz="2800" dirty="0">
                <a:solidFill>
                  <a:srgbClr val="000000"/>
                </a:solidFill>
              </a:rPr>
              <a:t>-Velocity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 err="1">
                <a:solidFill>
                  <a:srgbClr val="000000"/>
                </a:solidFill>
              </a:rPr>
              <a:t>Rigidbody</a:t>
            </a:r>
            <a:r>
              <a:rPr lang="en-US" altLang="ko-KR" sz="2800" dirty="0">
                <a:solidFill>
                  <a:srgbClr val="000000"/>
                </a:solidFill>
              </a:rPr>
              <a:t>-</a:t>
            </a: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Force </a:t>
            </a:r>
          </a:p>
        </p:txBody>
      </p:sp>
    </p:spTree>
    <p:extLst>
      <p:ext uri="{BB962C8B-B14F-4D97-AF65-F5344CB8AC3E}">
        <p14:creationId xmlns:p14="http://schemas.microsoft.com/office/powerpoint/2010/main" val="71630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1264</Words>
  <Application>Microsoft Office PowerPoint</Application>
  <PresentationFormat>화면 슬라이드 쇼(4:3)</PresentationFormat>
  <Paragraphs>304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Consolas</vt:lpstr>
      <vt:lpstr>210 앱굴림 B</vt:lpstr>
      <vt:lpstr>Arial</vt:lpstr>
      <vt:lpstr>210 앱굴림 L</vt:lpstr>
      <vt:lpstr>맑은 고딕</vt:lpstr>
      <vt:lpstr>Calibri</vt:lpstr>
      <vt:lpstr>210 앱굴림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Transform</vt:lpstr>
      <vt:lpstr>Position</vt:lpstr>
      <vt:lpstr>PowerPoint 프레젠테이션</vt:lpstr>
      <vt:lpstr>Rigidbody</vt:lpstr>
      <vt:lpstr>3가지 방법으로 GameObject를 움직여보자</vt:lpstr>
      <vt:lpstr>Transform의  Translate 사용</vt:lpstr>
      <vt:lpstr>Rigidbody의 Velocity 사용</vt:lpstr>
      <vt:lpstr>Rigidbody의 Force 사용</vt:lpstr>
      <vt:lpstr>다른 게임 오브젝트에 접근하고  싶을 땐?</vt:lpstr>
      <vt:lpstr>게임오브젝트를 찾는 방법 2가지</vt:lpstr>
      <vt:lpstr>1. 이름으로 찾기</vt:lpstr>
      <vt:lpstr>PowerPoint 프레젠테이션</vt:lpstr>
      <vt:lpstr>Tag란?</vt:lpstr>
      <vt:lpstr>How to tag GameObject</vt:lpstr>
      <vt:lpstr>How to tag GameObject</vt:lpstr>
      <vt:lpstr>How to tag GameObject</vt:lpstr>
      <vt:lpstr>2. Tag로 찾기</vt:lpstr>
      <vt:lpstr>PowerPoint 프레젠테이션</vt:lpstr>
      <vt:lpstr>Find한 게임오브젝트를 이용해보자</vt:lpstr>
      <vt:lpstr>PowerPoint 프레젠테이션</vt:lpstr>
      <vt:lpstr>발사할 총알을 만들자</vt:lpstr>
      <vt:lpstr>총알 발사! &lt;Step 1&gt; “ShootBullet_1 씬 참고”</vt:lpstr>
      <vt:lpstr>Create GameObject</vt:lpstr>
      <vt:lpstr>총알 발사! &lt;Step 2&gt;</vt:lpstr>
      <vt:lpstr>Just GetKey</vt:lpstr>
      <vt:lpstr>GetKeyDown</vt:lpstr>
      <vt:lpstr>총알 발사! &lt;Step 3&gt;</vt:lpstr>
      <vt:lpstr>PowerPoint 프레젠테이션</vt:lpstr>
      <vt:lpstr>총알이  충돌했을 때</vt:lpstr>
      <vt:lpstr>먼저, 유니티가 충돌을 어떻게 처리하는지 배워봅시다!</vt:lpstr>
      <vt:lpstr>유니티의 충돌하기 위한 조건들</vt:lpstr>
      <vt:lpstr>유니티의 충돌의 종류</vt:lpstr>
      <vt:lpstr>유니티 충돌: Collision</vt:lpstr>
      <vt:lpstr>Collision 함수들</vt:lpstr>
      <vt:lpstr>Collision 함수들</vt:lpstr>
      <vt:lpstr>유니티 충돌: Trigger</vt:lpstr>
      <vt:lpstr>Collider를 Trigger로 설정하기</vt:lpstr>
      <vt:lpstr>Trigger 함수들</vt:lpstr>
      <vt:lpstr>Trigger 함수들</vt:lpstr>
      <vt:lpstr>적은 어떻게 죽이나요?</vt:lpstr>
      <vt:lpstr>Destroy함수</vt:lpstr>
      <vt:lpstr>총알 완.벽. 구현 ㄱㄱ</vt:lpstr>
      <vt:lpstr>총알이 충돌하는 게임오브젝트들을 구분해보자</vt:lpstr>
      <vt:lpstr>추가</vt:lpstr>
      <vt:lpstr>적 만들기</vt:lpstr>
      <vt:lpstr>적의 공격을 구현해보자</vt:lpstr>
      <vt:lpstr>Player 사망을 구현해보자 (같이) (Game Over)</vt:lpstr>
      <vt:lpstr>총알을 쏘면서 목표지점까지 가보자 (실습) (Game Clear)</vt:lpstr>
      <vt:lpstr>2D Project?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주형 고</dc:creator>
  <cp:lastModifiedBy>주형 고</cp:lastModifiedBy>
  <cp:revision>147</cp:revision>
  <dcterms:created xsi:type="dcterms:W3CDTF">2019-11-13T00:06:29Z</dcterms:created>
  <dcterms:modified xsi:type="dcterms:W3CDTF">2019-11-13T02:41:31Z</dcterms:modified>
</cp:coreProperties>
</file>